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48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3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Bredihina</dc:creator>
  <cp:lastModifiedBy>Alex</cp:lastModifiedBy>
  <cp:revision>52</cp:revision>
  <dcterms:created xsi:type="dcterms:W3CDTF">2025-07-23T00:59:00Z</dcterms:created>
  <dcterms:modified xsi:type="dcterms:W3CDTF">2026-06-08T13:37:50Z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1049-12.1.0.26880</vt:lpwstr>
  </property>
  <property fmtid="{D5CDD505-2E9C-101B-9397-08002B2CF9AE}" pid="3" name="ICV">
    <vt:lpwstr>F3A38C9F68BC4A9F87C647A5E8EF8918_13</vt:lpwstr>
  </property>
</Properties>
</file>