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292" r:id="rId4"/>
    <p:sldId id="281" r:id="rId5"/>
    <p:sldId id="277" r:id="rId6"/>
    <p:sldId id="273" r:id="rId7"/>
    <p:sldId id="284" r:id="rId8"/>
    <p:sldId id="287" r:id="rId9"/>
    <p:sldId id="286" r:id="rId10"/>
    <p:sldId id="279" r:id="rId11"/>
    <p:sldId id="285" r:id="rId12"/>
    <p:sldId id="294" r:id="rId13"/>
    <p:sldId id="297" r:id="rId14"/>
    <p:sldId id="298" r:id="rId15"/>
    <p:sldId id="299" r:id="rId16"/>
    <p:sldId id="28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F9E"/>
    <a:srgbClr val="FCC4D4"/>
    <a:srgbClr val="EB8D8D"/>
    <a:srgbClr val="F8C272"/>
    <a:srgbClr val="E3E747"/>
    <a:srgbClr val="5C0000"/>
    <a:srgbClr val="C46A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49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84A4D-4F89-4966-AD68-251714B3E31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AF15A-AA58-4AE2-B0A4-F121C15C463B}">
      <dgm:prSet phldrT="[Текст]" custT="1"/>
      <dgm:spPr/>
      <dgm:t>
        <a:bodyPr/>
        <a:lstStyle/>
        <a:p>
          <a:r>
            <a:rPr lang="ru-RU" sz="2000" dirty="0"/>
            <a:t>Прием товара</a:t>
          </a:r>
        </a:p>
      </dgm:t>
    </dgm:pt>
    <dgm:pt modelId="{598D4CBE-E957-43B7-B392-35678DB54FF4}" type="parTrans" cxnId="{3E791D77-468F-415A-83B8-AFB71E5D1558}">
      <dgm:prSet/>
      <dgm:spPr/>
      <dgm:t>
        <a:bodyPr/>
        <a:lstStyle/>
        <a:p>
          <a:endParaRPr lang="ru-RU"/>
        </a:p>
      </dgm:t>
    </dgm:pt>
    <dgm:pt modelId="{BFAB5A9C-4939-4804-8DED-B23BBCB66884}" type="sibTrans" cxnId="{3E791D77-468F-415A-83B8-AFB71E5D155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>
            <a:ln w="57150">
              <a:solidFill>
                <a:schemeClr val="tx1"/>
              </a:solidFill>
            </a:ln>
          </a:endParaRPr>
        </a:p>
      </dgm:t>
    </dgm:pt>
    <dgm:pt modelId="{682B3ABA-3F63-4074-A489-B52992285B01}">
      <dgm:prSet phldrT="[Текст]"/>
      <dgm:spPr/>
      <dgm:t>
        <a:bodyPr/>
        <a:lstStyle/>
        <a:p>
          <a:r>
            <a:rPr lang="ru-RU" b="0" i="0" dirty="0" err="1"/>
            <a:t>Внутрискладская</a:t>
          </a:r>
          <a:r>
            <a:rPr lang="ru-RU" b="0" i="0" dirty="0"/>
            <a:t> транспортировка</a:t>
          </a:r>
          <a:endParaRPr lang="ru-RU" dirty="0"/>
        </a:p>
      </dgm:t>
    </dgm:pt>
    <dgm:pt modelId="{E0C7FA22-28A8-416E-AE1E-1055F0855956}" type="parTrans" cxnId="{25596BB3-7555-4ED7-9984-F9503CFFC94B}">
      <dgm:prSet/>
      <dgm:spPr/>
      <dgm:t>
        <a:bodyPr/>
        <a:lstStyle/>
        <a:p>
          <a:endParaRPr lang="ru-RU"/>
        </a:p>
      </dgm:t>
    </dgm:pt>
    <dgm:pt modelId="{370355BD-CE50-4740-83C6-29D483F567A0}" type="sibTrans" cxnId="{25596BB3-7555-4ED7-9984-F9503CFFC94B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4FE8E03-E392-41E5-844F-637894ABCCE2}">
      <dgm:prSet phldrT="[Текст]" custT="1"/>
      <dgm:spPr/>
      <dgm:t>
        <a:bodyPr/>
        <a:lstStyle/>
        <a:p>
          <a:r>
            <a:rPr lang="ru-RU" sz="1400" b="0" i="0" dirty="0"/>
            <a:t>Складирование и хранение товаров</a:t>
          </a:r>
          <a:endParaRPr lang="ru-RU" sz="1400" dirty="0"/>
        </a:p>
      </dgm:t>
    </dgm:pt>
    <dgm:pt modelId="{36BB68C7-2F1B-4D47-9A38-BFBE2D36EA67}" type="parTrans" cxnId="{6846912E-32F3-40E9-8088-D358D9EB2D61}">
      <dgm:prSet/>
      <dgm:spPr/>
      <dgm:t>
        <a:bodyPr/>
        <a:lstStyle/>
        <a:p>
          <a:endParaRPr lang="ru-RU"/>
        </a:p>
      </dgm:t>
    </dgm:pt>
    <dgm:pt modelId="{1051BDB5-7C56-41A8-9186-E3637ACA5262}" type="sibTrans" cxnId="{6846912E-32F3-40E9-8088-D358D9EB2D61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B3672299-0D39-4621-8283-97B3B3306899}">
      <dgm:prSet phldrT="[Текст]" custT="1"/>
      <dgm:spPr/>
      <dgm:t>
        <a:bodyPr/>
        <a:lstStyle/>
        <a:p>
          <a:r>
            <a:rPr lang="ru-RU" sz="1600" b="0" i="0" dirty="0"/>
            <a:t>Комплектация  заказов</a:t>
          </a:r>
          <a:endParaRPr lang="ru-RU" sz="1600" dirty="0"/>
        </a:p>
      </dgm:t>
    </dgm:pt>
    <dgm:pt modelId="{FCFD8466-19FF-4310-97B0-F22EF02401E4}" type="parTrans" cxnId="{308117C4-8418-4AC9-8549-800CCFE92D82}">
      <dgm:prSet/>
      <dgm:spPr/>
      <dgm:t>
        <a:bodyPr/>
        <a:lstStyle/>
        <a:p>
          <a:endParaRPr lang="ru-RU"/>
        </a:p>
      </dgm:t>
    </dgm:pt>
    <dgm:pt modelId="{72B2B714-1988-4A88-821F-1149F27DA206}" type="sibTrans" cxnId="{308117C4-8418-4AC9-8549-800CCFE92D82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5F382F7-AC92-4D86-8B5C-8DA15ED002D7}">
      <dgm:prSet phldrT="[Текст]" custT="1"/>
      <dgm:spPr/>
      <dgm:t>
        <a:bodyPr/>
        <a:lstStyle/>
        <a:p>
          <a:r>
            <a:rPr lang="ru-RU" sz="1600" b="0" i="0" dirty="0"/>
            <a:t>Сбор и возврат порожней тары</a:t>
          </a:r>
          <a:endParaRPr lang="ru-RU" sz="1600" dirty="0"/>
        </a:p>
      </dgm:t>
    </dgm:pt>
    <dgm:pt modelId="{ECA7F61F-EEB0-492D-B949-83B4D76C78A4}" type="parTrans" cxnId="{863FB43B-CAB8-43CF-91F5-5181F63A78E5}">
      <dgm:prSet/>
      <dgm:spPr/>
      <dgm:t>
        <a:bodyPr/>
        <a:lstStyle/>
        <a:p>
          <a:endParaRPr lang="ru-RU"/>
        </a:p>
      </dgm:t>
    </dgm:pt>
    <dgm:pt modelId="{8E690A5A-D948-4202-9101-3A192526707B}" type="sibTrans" cxnId="{863FB43B-CAB8-43CF-91F5-5181F63A78E5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9D18031-7580-4656-92F3-B57F7282A35A}">
      <dgm:prSet/>
      <dgm:spPr/>
      <dgm:t>
        <a:bodyPr/>
        <a:lstStyle/>
        <a:p>
          <a:r>
            <a:rPr lang="ru-RU" b="0" i="0" dirty="0"/>
            <a:t>Транспортировка заказов потребителям</a:t>
          </a:r>
          <a:endParaRPr lang="ru-RU" dirty="0"/>
        </a:p>
      </dgm:t>
    </dgm:pt>
    <dgm:pt modelId="{970F979D-C17D-4FD0-9A86-A19CB245FEB5}" type="parTrans" cxnId="{E27FA9D8-41A3-4F97-A4EC-9EF63FA1D295}">
      <dgm:prSet/>
      <dgm:spPr/>
      <dgm:t>
        <a:bodyPr/>
        <a:lstStyle/>
        <a:p>
          <a:endParaRPr lang="ru-RU"/>
        </a:p>
      </dgm:t>
    </dgm:pt>
    <dgm:pt modelId="{88C043CA-8A88-4CC3-BD05-1F08DF90F6AF}" type="sibTrans" cxnId="{E27FA9D8-41A3-4F97-A4EC-9EF63FA1D295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DAD5D9A6-09A0-4682-94DC-7ABCD74424DE}">
      <dgm:prSet custT="1"/>
      <dgm:spPr/>
      <dgm:t>
        <a:bodyPr/>
        <a:lstStyle/>
        <a:p>
          <a:r>
            <a:rPr lang="ru-RU" sz="1600" b="0" i="0" dirty="0"/>
            <a:t>Контроль за выполнением заказов потребителей</a:t>
          </a:r>
          <a:endParaRPr lang="ru-RU" sz="1600" dirty="0"/>
        </a:p>
      </dgm:t>
    </dgm:pt>
    <dgm:pt modelId="{1F86BC11-A0FD-40AC-8A79-27AB67DDEF30}" type="parTrans" cxnId="{BF4ECCE4-E583-4FA9-8951-86D91A5B9679}">
      <dgm:prSet/>
      <dgm:spPr/>
      <dgm:t>
        <a:bodyPr/>
        <a:lstStyle/>
        <a:p>
          <a:endParaRPr lang="ru-RU"/>
        </a:p>
      </dgm:t>
    </dgm:pt>
    <dgm:pt modelId="{77AD42F1-B4B7-4269-89BC-955A41F1002C}" type="sibTrans" cxnId="{BF4ECCE4-E583-4FA9-8951-86D91A5B9679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ru-RU">
            <a:ln>
              <a:solidFill>
                <a:schemeClr val="tx1"/>
              </a:solidFill>
            </a:ln>
          </a:endParaRPr>
        </a:p>
      </dgm:t>
    </dgm:pt>
    <dgm:pt modelId="{0E1F5D57-E349-418E-97F1-5F6D4972B19F}" type="pres">
      <dgm:prSet presAssocID="{51984A4D-4F89-4966-AD68-251714B3E3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F1D0E-C44D-431C-9A51-A1DE14730240}" type="pres">
      <dgm:prSet presAssocID="{502AF15A-AA58-4AE2-B0A4-F121C15C463B}" presName="node" presStyleLbl="node1" presStyleIdx="0" presStyleCnt="7" custScaleX="137056" custScaleY="14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DBDB-9BE6-48A2-A27E-BF2AA4079C15}" type="pres">
      <dgm:prSet presAssocID="{502AF15A-AA58-4AE2-B0A4-F121C15C463B}" presName="spNode" presStyleCnt="0"/>
      <dgm:spPr/>
    </dgm:pt>
    <dgm:pt modelId="{19D4ED8F-8D59-4444-9F44-C937FD2B3C72}" type="pres">
      <dgm:prSet presAssocID="{BFAB5A9C-4939-4804-8DED-B23BBCB6688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9EA5A23-B0CD-4B4E-863C-863C129F3C25}" type="pres">
      <dgm:prSet presAssocID="{682B3ABA-3F63-4074-A489-B52992285B01}" presName="node" presStyleLbl="node1" presStyleIdx="1" presStyleCnt="7" custScaleX="137056" custScaleY="146386" custRadScaleRad="100720" custRadScaleInc="48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9C651-2037-4622-97BA-32ACAB19BC6B}" type="pres">
      <dgm:prSet presAssocID="{682B3ABA-3F63-4074-A489-B52992285B01}" presName="spNode" presStyleCnt="0"/>
      <dgm:spPr/>
    </dgm:pt>
    <dgm:pt modelId="{EAC0F495-CF21-416F-9147-4C2B93B89D17}" type="pres">
      <dgm:prSet presAssocID="{370355BD-CE50-4740-83C6-29D483F567A0}" presName="sibTrans" presStyleLbl="sibTrans1D1" presStyleIdx="1" presStyleCnt="7"/>
      <dgm:spPr/>
      <dgm:t>
        <a:bodyPr/>
        <a:lstStyle/>
        <a:p>
          <a:endParaRPr lang="ru-RU"/>
        </a:p>
      </dgm:t>
    </dgm:pt>
    <dgm:pt modelId="{F98A1954-2A87-4547-ACF5-E4502FACBDD8}" type="pres">
      <dgm:prSet presAssocID="{94FE8E03-E392-41E5-844F-637894ABCCE2}" presName="node" presStyleLbl="node1" presStyleIdx="2" presStyleCnt="7" custScaleX="137056" custScaleY="14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542C9-54FF-4930-BD1A-5D555B5A3154}" type="pres">
      <dgm:prSet presAssocID="{94FE8E03-E392-41E5-844F-637894ABCCE2}" presName="spNode" presStyleCnt="0"/>
      <dgm:spPr/>
    </dgm:pt>
    <dgm:pt modelId="{38F0F677-D1BA-4896-A522-88568877E3D1}" type="pres">
      <dgm:prSet presAssocID="{1051BDB5-7C56-41A8-9186-E3637ACA5262}" presName="sibTrans" presStyleLbl="sibTrans1D1" presStyleIdx="2" presStyleCnt="7"/>
      <dgm:spPr/>
      <dgm:t>
        <a:bodyPr/>
        <a:lstStyle/>
        <a:p>
          <a:endParaRPr lang="ru-RU"/>
        </a:p>
      </dgm:t>
    </dgm:pt>
    <dgm:pt modelId="{5B887E2F-441A-4AB4-8C9C-55D4A65CF8DD}" type="pres">
      <dgm:prSet presAssocID="{B3672299-0D39-4621-8283-97B3B3306899}" presName="node" presStyleLbl="node1" presStyleIdx="3" presStyleCnt="7" custScaleX="137056" custScaleY="14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6D6D-F685-4A85-8271-EB32170F6847}" type="pres">
      <dgm:prSet presAssocID="{B3672299-0D39-4621-8283-97B3B3306899}" presName="spNode" presStyleCnt="0"/>
      <dgm:spPr/>
    </dgm:pt>
    <dgm:pt modelId="{0FFFE6D9-3590-4017-9EE2-328C726C8859}" type="pres">
      <dgm:prSet presAssocID="{72B2B714-1988-4A88-821F-1149F27DA20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5391F9EF-669C-4736-806F-638A2E29E9C6}" type="pres">
      <dgm:prSet presAssocID="{09D18031-7580-4656-92F3-B57F7282A35A}" presName="node" presStyleLbl="node1" presStyleIdx="4" presStyleCnt="7" custScaleX="137056" custScaleY="14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0DEE3-2E35-4145-B791-9DC16DA753F2}" type="pres">
      <dgm:prSet presAssocID="{09D18031-7580-4656-92F3-B57F7282A35A}" presName="spNode" presStyleCnt="0"/>
      <dgm:spPr/>
    </dgm:pt>
    <dgm:pt modelId="{21F48A77-574F-4FF0-81F8-5FB7D8231166}" type="pres">
      <dgm:prSet presAssocID="{88C043CA-8A88-4CC3-BD05-1F08DF90F6A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D199CDE9-F238-42B7-B1D9-E083D9682308}" type="pres">
      <dgm:prSet presAssocID="{05F382F7-AC92-4D86-8B5C-8DA15ED002D7}" presName="node" presStyleLbl="node1" presStyleIdx="5" presStyleCnt="7" custScaleX="137056" custScaleY="14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68866-D15F-4691-A2A6-76C257B13895}" type="pres">
      <dgm:prSet presAssocID="{05F382F7-AC92-4D86-8B5C-8DA15ED002D7}" presName="spNode" presStyleCnt="0"/>
      <dgm:spPr/>
    </dgm:pt>
    <dgm:pt modelId="{2BEB83A5-638D-481E-9953-357DAB506636}" type="pres">
      <dgm:prSet presAssocID="{8E690A5A-D948-4202-9101-3A192526707B}" presName="sibTrans" presStyleLbl="sibTrans1D1" presStyleIdx="5" presStyleCnt="7"/>
      <dgm:spPr/>
      <dgm:t>
        <a:bodyPr/>
        <a:lstStyle/>
        <a:p>
          <a:endParaRPr lang="ru-RU"/>
        </a:p>
      </dgm:t>
    </dgm:pt>
    <dgm:pt modelId="{61D16965-BFC2-4A1C-BEE5-5433D53EC8FF}" type="pres">
      <dgm:prSet presAssocID="{DAD5D9A6-09A0-4682-94DC-7ABCD74424DE}" presName="node" presStyleLbl="node1" presStyleIdx="6" presStyleCnt="7" custScaleX="137056" custScaleY="146386" custRadScaleRad="99601" custRadScaleInc="-3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98C14-C812-420F-9B15-CAEE10888FEA}" type="pres">
      <dgm:prSet presAssocID="{DAD5D9A6-09A0-4682-94DC-7ABCD74424DE}" presName="spNode" presStyleCnt="0"/>
      <dgm:spPr/>
    </dgm:pt>
    <dgm:pt modelId="{ED7ED98B-857E-4DA0-B52F-A180CC7DEB6F}" type="pres">
      <dgm:prSet presAssocID="{77AD42F1-B4B7-4269-89BC-955A41F1002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E27FA9D8-41A3-4F97-A4EC-9EF63FA1D295}" srcId="{51984A4D-4F89-4966-AD68-251714B3E31B}" destId="{09D18031-7580-4656-92F3-B57F7282A35A}" srcOrd="4" destOrd="0" parTransId="{970F979D-C17D-4FD0-9A86-A19CB245FEB5}" sibTransId="{88C043CA-8A88-4CC3-BD05-1F08DF90F6AF}"/>
    <dgm:cxn modelId="{6AAE80F4-8327-4B86-B269-B0E94ECEC39F}" type="presOf" srcId="{05F382F7-AC92-4D86-8B5C-8DA15ED002D7}" destId="{D199CDE9-F238-42B7-B1D9-E083D9682308}" srcOrd="0" destOrd="0" presId="urn:microsoft.com/office/officeart/2005/8/layout/cycle5"/>
    <dgm:cxn modelId="{BF4ECCE4-E583-4FA9-8951-86D91A5B9679}" srcId="{51984A4D-4F89-4966-AD68-251714B3E31B}" destId="{DAD5D9A6-09A0-4682-94DC-7ABCD74424DE}" srcOrd="6" destOrd="0" parTransId="{1F86BC11-A0FD-40AC-8A79-27AB67DDEF30}" sibTransId="{77AD42F1-B4B7-4269-89BC-955A41F1002C}"/>
    <dgm:cxn modelId="{308117C4-8418-4AC9-8549-800CCFE92D82}" srcId="{51984A4D-4F89-4966-AD68-251714B3E31B}" destId="{B3672299-0D39-4621-8283-97B3B3306899}" srcOrd="3" destOrd="0" parTransId="{FCFD8466-19FF-4310-97B0-F22EF02401E4}" sibTransId="{72B2B714-1988-4A88-821F-1149F27DA206}"/>
    <dgm:cxn modelId="{5ED6F8CF-43B3-4A6A-A5C0-F4B4EA24C79A}" type="presOf" srcId="{502AF15A-AA58-4AE2-B0A4-F121C15C463B}" destId="{936F1D0E-C44D-431C-9A51-A1DE14730240}" srcOrd="0" destOrd="0" presId="urn:microsoft.com/office/officeart/2005/8/layout/cycle5"/>
    <dgm:cxn modelId="{6846912E-32F3-40E9-8088-D358D9EB2D61}" srcId="{51984A4D-4F89-4966-AD68-251714B3E31B}" destId="{94FE8E03-E392-41E5-844F-637894ABCCE2}" srcOrd="2" destOrd="0" parTransId="{36BB68C7-2F1B-4D47-9A38-BFBE2D36EA67}" sibTransId="{1051BDB5-7C56-41A8-9186-E3637ACA5262}"/>
    <dgm:cxn modelId="{ACEB045F-EE48-4D0B-B4BC-C58C9E7D5A81}" type="presOf" srcId="{BFAB5A9C-4939-4804-8DED-B23BBCB66884}" destId="{19D4ED8F-8D59-4444-9F44-C937FD2B3C72}" srcOrd="0" destOrd="0" presId="urn:microsoft.com/office/officeart/2005/8/layout/cycle5"/>
    <dgm:cxn modelId="{BCA28301-51FD-4CCB-8DEC-0C721CEFC5BD}" type="presOf" srcId="{09D18031-7580-4656-92F3-B57F7282A35A}" destId="{5391F9EF-669C-4736-806F-638A2E29E9C6}" srcOrd="0" destOrd="0" presId="urn:microsoft.com/office/officeart/2005/8/layout/cycle5"/>
    <dgm:cxn modelId="{69D3628B-1B40-49E6-A27A-34DE306FF81C}" type="presOf" srcId="{77AD42F1-B4B7-4269-89BC-955A41F1002C}" destId="{ED7ED98B-857E-4DA0-B52F-A180CC7DEB6F}" srcOrd="0" destOrd="0" presId="urn:microsoft.com/office/officeart/2005/8/layout/cycle5"/>
    <dgm:cxn modelId="{6ECF7034-E534-4639-9291-C1ADF1AA936A}" type="presOf" srcId="{94FE8E03-E392-41E5-844F-637894ABCCE2}" destId="{F98A1954-2A87-4547-ACF5-E4502FACBDD8}" srcOrd="0" destOrd="0" presId="urn:microsoft.com/office/officeart/2005/8/layout/cycle5"/>
    <dgm:cxn modelId="{B2F4C571-8A22-4618-A6E1-CFAFD347D28F}" type="presOf" srcId="{88C043CA-8A88-4CC3-BD05-1F08DF90F6AF}" destId="{21F48A77-574F-4FF0-81F8-5FB7D8231166}" srcOrd="0" destOrd="0" presId="urn:microsoft.com/office/officeart/2005/8/layout/cycle5"/>
    <dgm:cxn modelId="{B646BF85-2065-4EE9-91E9-2D2B97E0C9BD}" type="presOf" srcId="{72B2B714-1988-4A88-821F-1149F27DA206}" destId="{0FFFE6D9-3590-4017-9EE2-328C726C8859}" srcOrd="0" destOrd="0" presId="urn:microsoft.com/office/officeart/2005/8/layout/cycle5"/>
    <dgm:cxn modelId="{61F61191-C525-447B-A2DD-8E55B81A9F60}" type="presOf" srcId="{B3672299-0D39-4621-8283-97B3B3306899}" destId="{5B887E2F-441A-4AB4-8C9C-55D4A65CF8DD}" srcOrd="0" destOrd="0" presId="urn:microsoft.com/office/officeart/2005/8/layout/cycle5"/>
    <dgm:cxn modelId="{DC2FCFC1-529D-4072-A219-0BC8C065FBC4}" type="presOf" srcId="{8E690A5A-D948-4202-9101-3A192526707B}" destId="{2BEB83A5-638D-481E-9953-357DAB506636}" srcOrd="0" destOrd="0" presId="urn:microsoft.com/office/officeart/2005/8/layout/cycle5"/>
    <dgm:cxn modelId="{863FB43B-CAB8-43CF-91F5-5181F63A78E5}" srcId="{51984A4D-4F89-4966-AD68-251714B3E31B}" destId="{05F382F7-AC92-4D86-8B5C-8DA15ED002D7}" srcOrd="5" destOrd="0" parTransId="{ECA7F61F-EEB0-492D-B949-83B4D76C78A4}" sibTransId="{8E690A5A-D948-4202-9101-3A192526707B}"/>
    <dgm:cxn modelId="{25596BB3-7555-4ED7-9984-F9503CFFC94B}" srcId="{51984A4D-4F89-4966-AD68-251714B3E31B}" destId="{682B3ABA-3F63-4074-A489-B52992285B01}" srcOrd="1" destOrd="0" parTransId="{E0C7FA22-28A8-416E-AE1E-1055F0855956}" sibTransId="{370355BD-CE50-4740-83C6-29D483F567A0}"/>
    <dgm:cxn modelId="{DEB3C986-6E79-4CFB-B572-09F6CF2D1D67}" type="presOf" srcId="{51984A4D-4F89-4966-AD68-251714B3E31B}" destId="{0E1F5D57-E349-418E-97F1-5F6D4972B19F}" srcOrd="0" destOrd="0" presId="urn:microsoft.com/office/officeart/2005/8/layout/cycle5"/>
    <dgm:cxn modelId="{5CCFABE2-2897-422F-9C7E-C8A7BE7B5162}" type="presOf" srcId="{1051BDB5-7C56-41A8-9186-E3637ACA5262}" destId="{38F0F677-D1BA-4896-A522-88568877E3D1}" srcOrd="0" destOrd="0" presId="urn:microsoft.com/office/officeart/2005/8/layout/cycle5"/>
    <dgm:cxn modelId="{35CECB71-D14F-44EF-8DAB-17B852D9BD34}" type="presOf" srcId="{370355BD-CE50-4740-83C6-29D483F567A0}" destId="{EAC0F495-CF21-416F-9147-4C2B93B89D17}" srcOrd="0" destOrd="0" presId="urn:microsoft.com/office/officeart/2005/8/layout/cycle5"/>
    <dgm:cxn modelId="{7AEF68E2-F37B-4F22-B539-BE3316E0DDA6}" type="presOf" srcId="{682B3ABA-3F63-4074-A489-B52992285B01}" destId="{B9EA5A23-B0CD-4B4E-863C-863C129F3C25}" srcOrd="0" destOrd="0" presId="urn:microsoft.com/office/officeart/2005/8/layout/cycle5"/>
    <dgm:cxn modelId="{EC5C123C-0FC6-40D1-8398-41758D085BD7}" type="presOf" srcId="{DAD5D9A6-09A0-4682-94DC-7ABCD74424DE}" destId="{61D16965-BFC2-4A1C-BEE5-5433D53EC8FF}" srcOrd="0" destOrd="0" presId="urn:microsoft.com/office/officeart/2005/8/layout/cycle5"/>
    <dgm:cxn modelId="{3E791D77-468F-415A-83B8-AFB71E5D1558}" srcId="{51984A4D-4F89-4966-AD68-251714B3E31B}" destId="{502AF15A-AA58-4AE2-B0A4-F121C15C463B}" srcOrd="0" destOrd="0" parTransId="{598D4CBE-E957-43B7-B392-35678DB54FF4}" sibTransId="{BFAB5A9C-4939-4804-8DED-B23BBCB66884}"/>
    <dgm:cxn modelId="{B22D8A31-F67C-4DB6-9A69-E990A0FF1CD1}" type="presParOf" srcId="{0E1F5D57-E349-418E-97F1-5F6D4972B19F}" destId="{936F1D0E-C44D-431C-9A51-A1DE14730240}" srcOrd="0" destOrd="0" presId="urn:microsoft.com/office/officeart/2005/8/layout/cycle5"/>
    <dgm:cxn modelId="{12788F34-68F8-4909-9297-4A9A2D2B2BD4}" type="presParOf" srcId="{0E1F5D57-E349-418E-97F1-5F6D4972B19F}" destId="{3339DBDB-9BE6-48A2-A27E-BF2AA4079C15}" srcOrd="1" destOrd="0" presId="urn:microsoft.com/office/officeart/2005/8/layout/cycle5"/>
    <dgm:cxn modelId="{30E44202-7E9C-4044-9BD9-DCC375CF06F7}" type="presParOf" srcId="{0E1F5D57-E349-418E-97F1-5F6D4972B19F}" destId="{19D4ED8F-8D59-4444-9F44-C937FD2B3C72}" srcOrd="2" destOrd="0" presId="urn:microsoft.com/office/officeart/2005/8/layout/cycle5"/>
    <dgm:cxn modelId="{B562A93B-1589-481B-B6A5-9832F8ACF86D}" type="presParOf" srcId="{0E1F5D57-E349-418E-97F1-5F6D4972B19F}" destId="{B9EA5A23-B0CD-4B4E-863C-863C129F3C25}" srcOrd="3" destOrd="0" presId="urn:microsoft.com/office/officeart/2005/8/layout/cycle5"/>
    <dgm:cxn modelId="{6C26B6E9-BD98-4C6C-B49B-1C537FDEEB0D}" type="presParOf" srcId="{0E1F5D57-E349-418E-97F1-5F6D4972B19F}" destId="{BFE9C651-2037-4622-97BA-32ACAB19BC6B}" srcOrd="4" destOrd="0" presId="urn:microsoft.com/office/officeart/2005/8/layout/cycle5"/>
    <dgm:cxn modelId="{D7CD21A5-BE1E-4581-B0BE-8895108CE36A}" type="presParOf" srcId="{0E1F5D57-E349-418E-97F1-5F6D4972B19F}" destId="{EAC0F495-CF21-416F-9147-4C2B93B89D17}" srcOrd="5" destOrd="0" presId="urn:microsoft.com/office/officeart/2005/8/layout/cycle5"/>
    <dgm:cxn modelId="{FC5F35F3-1538-4F7C-AEA8-C2ACFA1AB9DF}" type="presParOf" srcId="{0E1F5D57-E349-418E-97F1-5F6D4972B19F}" destId="{F98A1954-2A87-4547-ACF5-E4502FACBDD8}" srcOrd="6" destOrd="0" presId="urn:microsoft.com/office/officeart/2005/8/layout/cycle5"/>
    <dgm:cxn modelId="{BF54F466-BB43-4007-9111-20FD131F891A}" type="presParOf" srcId="{0E1F5D57-E349-418E-97F1-5F6D4972B19F}" destId="{DEE542C9-54FF-4930-BD1A-5D555B5A3154}" srcOrd="7" destOrd="0" presId="urn:microsoft.com/office/officeart/2005/8/layout/cycle5"/>
    <dgm:cxn modelId="{BAE6AC8F-852B-4328-A995-02009989146B}" type="presParOf" srcId="{0E1F5D57-E349-418E-97F1-5F6D4972B19F}" destId="{38F0F677-D1BA-4896-A522-88568877E3D1}" srcOrd="8" destOrd="0" presId="urn:microsoft.com/office/officeart/2005/8/layout/cycle5"/>
    <dgm:cxn modelId="{62EA8A0B-9FE6-40BC-9818-814F167180EA}" type="presParOf" srcId="{0E1F5D57-E349-418E-97F1-5F6D4972B19F}" destId="{5B887E2F-441A-4AB4-8C9C-55D4A65CF8DD}" srcOrd="9" destOrd="0" presId="urn:microsoft.com/office/officeart/2005/8/layout/cycle5"/>
    <dgm:cxn modelId="{47BD12EC-740E-47D6-8F93-332A3A9D1B96}" type="presParOf" srcId="{0E1F5D57-E349-418E-97F1-5F6D4972B19F}" destId="{FA126D6D-F685-4A85-8271-EB32170F6847}" srcOrd="10" destOrd="0" presId="urn:microsoft.com/office/officeart/2005/8/layout/cycle5"/>
    <dgm:cxn modelId="{513D1E11-ACF5-47BD-86E9-6463FBDF0044}" type="presParOf" srcId="{0E1F5D57-E349-418E-97F1-5F6D4972B19F}" destId="{0FFFE6D9-3590-4017-9EE2-328C726C8859}" srcOrd="11" destOrd="0" presId="urn:microsoft.com/office/officeart/2005/8/layout/cycle5"/>
    <dgm:cxn modelId="{DA902393-642F-4A21-92E9-84C7C65A4A25}" type="presParOf" srcId="{0E1F5D57-E349-418E-97F1-5F6D4972B19F}" destId="{5391F9EF-669C-4736-806F-638A2E29E9C6}" srcOrd="12" destOrd="0" presId="urn:microsoft.com/office/officeart/2005/8/layout/cycle5"/>
    <dgm:cxn modelId="{EEF99093-B567-43D2-9567-CF675E1321D6}" type="presParOf" srcId="{0E1F5D57-E349-418E-97F1-5F6D4972B19F}" destId="{B140DEE3-2E35-4145-B791-9DC16DA753F2}" srcOrd="13" destOrd="0" presId="urn:microsoft.com/office/officeart/2005/8/layout/cycle5"/>
    <dgm:cxn modelId="{30A67A1F-0EB2-4A76-8BB0-254879ED52A4}" type="presParOf" srcId="{0E1F5D57-E349-418E-97F1-5F6D4972B19F}" destId="{21F48A77-574F-4FF0-81F8-5FB7D8231166}" srcOrd="14" destOrd="0" presId="urn:microsoft.com/office/officeart/2005/8/layout/cycle5"/>
    <dgm:cxn modelId="{A24B8F0E-7247-4507-81DE-1E574982629F}" type="presParOf" srcId="{0E1F5D57-E349-418E-97F1-5F6D4972B19F}" destId="{D199CDE9-F238-42B7-B1D9-E083D9682308}" srcOrd="15" destOrd="0" presId="urn:microsoft.com/office/officeart/2005/8/layout/cycle5"/>
    <dgm:cxn modelId="{91587720-A712-4880-8A5A-7A69E272F851}" type="presParOf" srcId="{0E1F5D57-E349-418E-97F1-5F6D4972B19F}" destId="{1D468866-D15F-4691-A2A6-76C257B13895}" srcOrd="16" destOrd="0" presId="urn:microsoft.com/office/officeart/2005/8/layout/cycle5"/>
    <dgm:cxn modelId="{90C88C06-A5EB-43F4-894D-36710B2301A0}" type="presParOf" srcId="{0E1F5D57-E349-418E-97F1-5F6D4972B19F}" destId="{2BEB83A5-638D-481E-9953-357DAB506636}" srcOrd="17" destOrd="0" presId="urn:microsoft.com/office/officeart/2005/8/layout/cycle5"/>
    <dgm:cxn modelId="{09034C04-6376-4C1E-BB26-0ADB64A28C1C}" type="presParOf" srcId="{0E1F5D57-E349-418E-97F1-5F6D4972B19F}" destId="{61D16965-BFC2-4A1C-BEE5-5433D53EC8FF}" srcOrd="18" destOrd="0" presId="urn:microsoft.com/office/officeart/2005/8/layout/cycle5"/>
    <dgm:cxn modelId="{B448E0CB-DE93-434C-9A4D-C6765A1E2C0A}" type="presParOf" srcId="{0E1F5D57-E349-418E-97F1-5F6D4972B19F}" destId="{50A98C14-C812-420F-9B15-CAEE10888FEA}" srcOrd="19" destOrd="0" presId="urn:microsoft.com/office/officeart/2005/8/layout/cycle5"/>
    <dgm:cxn modelId="{58022C7D-4D37-4917-902C-E2C05DAA3763}" type="presParOf" srcId="{0E1F5D57-E349-418E-97F1-5F6D4972B19F}" destId="{ED7ED98B-857E-4DA0-B52F-A180CC7DEB6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D3F7B-BDA3-4BFA-B27D-CC93E6D91C89}" type="doc">
      <dgm:prSet loTypeId="urn:microsoft.com/office/officeart/2005/8/layout/hierarchy1" loCatId="hierarchy" qsTypeId="urn:microsoft.com/office/officeart/2005/8/quickstyle/3d2#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68584AF-65DD-489D-BACF-DAD7CECB5877}">
      <dgm:prSet phldrT="[Текст]"/>
      <dgm:spPr/>
      <dgm:t>
        <a:bodyPr/>
        <a:lstStyle/>
        <a:p>
          <a:r>
            <a:rPr lang="ru-RU" dirty="0"/>
            <a:t>Овощехранилище</a:t>
          </a:r>
        </a:p>
      </dgm:t>
    </dgm:pt>
    <dgm:pt modelId="{D11AE904-2065-4940-ABD3-19899DE1125C}" type="parTrans" cxnId="{0F1C7CE5-2C55-4E91-9FB4-6180C94FAA83}">
      <dgm:prSet/>
      <dgm:spPr/>
      <dgm:t>
        <a:bodyPr/>
        <a:lstStyle/>
        <a:p>
          <a:endParaRPr lang="ru-RU"/>
        </a:p>
      </dgm:t>
    </dgm:pt>
    <dgm:pt modelId="{BC2BB3A6-CDE2-4AEB-A4FD-978A167E6DEE}" type="sibTrans" cxnId="{0F1C7CE5-2C55-4E91-9FB4-6180C94FAA83}">
      <dgm:prSet/>
      <dgm:spPr/>
      <dgm:t>
        <a:bodyPr/>
        <a:lstStyle/>
        <a:p>
          <a:endParaRPr lang="ru-RU"/>
        </a:p>
      </dgm:t>
    </dgm:pt>
    <dgm:pt modelId="{4C685E12-84A1-4C44-85D8-8592583327BB}">
      <dgm:prSet phldrT="[Текст]"/>
      <dgm:spPr/>
      <dgm:t>
        <a:bodyPr/>
        <a:lstStyle/>
        <a:p>
          <a:r>
            <a:rPr lang="ru-RU" dirty="0"/>
            <a:t>Контейнерное хранение</a:t>
          </a:r>
        </a:p>
      </dgm:t>
    </dgm:pt>
    <dgm:pt modelId="{6DFFC51E-BB31-44FD-AF94-82599A61D256}" type="parTrans" cxnId="{4F1E5554-32CB-4F6E-AF2C-5D0587BD71D0}">
      <dgm:prSet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7FF4909-7D0C-4FFB-8E57-9C9DEA2188CE}" type="sibTrans" cxnId="{4F1E5554-32CB-4F6E-AF2C-5D0587BD71D0}">
      <dgm:prSet/>
      <dgm:spPr/>
      <dgm:t>
        <a:bodyPr/>
        <a:lstStyle/>
        <a:p>
          <a:endParaRPr lang="ru-RU"/>
        </a:p>
      </dgm:t>
    </dgm:pt>
    <dgm:pt modelId="{3CC6D475-EC0F-4644-8176-1469E002169B}">
      <dgm:prSet phldrT="[Текст]"/>
      <dgm:spPr/>
      <dgm:t>
        <a:bodyPr/>
        <a:lstStyle/>
        <a:p>
          <a:r>
            <a:rPr lang="ru-RU" dirty="0"/>
            <a:t>Хранение навалом</a:t>
          </a:r>
        </a:p>
      </dgm:t>
    </dgm:pt>
    <dgm:pt modelId="{7992020E-0345-4EF8-A4D1-82C701F4F657}" type="parTrans" cxnId="{5FE598C5-ABA8-4B81-8211-83C423A484FD}">
      <dgm:prSet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9FDA20A-66B7-4D6A-8617-3A02A14796DA}" type="sibTrans" cxnId="{5FE598C5-ABA8-4B81-8211-83C423A484FD}">
      <dgm:prSet/>
      <dgm:spPr/>
      <dgm:t>
        <a:bodyPr/>
        <a:lstStyle/>
        <a:p>
          <a:endParaRPr lang="ru-RU"/>
        </a:p>
      </dgm:t>
    </dgm:pt>
    <dgm:pt modelId="{3342586F-2589-437B-A736-999D205EE140}" type="pres">
      <dgm:prSet presAssocID="{A71D3F7B-BDA3-4BFA-B27D-CC93E6D91C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C8268C-5F41-478F-A128-30A3C0C03A46}" type="pres">
      <dgm:prSet presAssocID="{768584AF-65DD-489D-BACF-DAD7CECB5877}" presName="hierRoot1" presStyleCnt="0"/>
      <dgm:spPr/>
    </dgm:pt>
    <dgm:pt modelId="{5056ECFE-D066-48BC-BB95-166B6DB393DC}" type="pres">
      <dgm:prSet presAssocID="{768584AF-65DD-489D-BACF-DAD7CECB5877}" presName="composite" presStyleCnt="0"/>
      <dgm:spPr/>
    </dgm:pt>
    <dgm:pt modelId="{4BE5D833-79EE-4174-9456-17EFEF56C463}" type="pres">
      <dgm:prSet presAssocID="{768584AF-65DD-489D-BACF-DAD7CECB5877}" presName="background" presStyleLbl="node0" presStyleIdx="0" presStyleCnt="1"/>
      <dgm:spPr>
        <a:solidFill>
          <a:schemeClr val="accent6">
            <a:lumMod val="50000"/>
          </a:schemeClr>
        </a:solidFill>
      </dgm:spPr>
    </dgm:pt>
    <dgm:pt modelId="{8F001AD4-5C6F-486E-8694-B48D9883439E}" type="pres">
      <dgm:prSet presAssocID="{768584AF-65DD-489D-BACF-DAD7CECB587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7C5C9-81A6-4A29-9569-7A80FB70CD3C}" type="pres">
      <dgm:prSet presAssocID="{768584AF-65DD-489D-BACF-DAD7CECB5877}" presName="hierChild2" presStyleCnt="0"/>
      <dgm:spPr/>
    </dgm:pt>
    <dgm:pt modelId="{D5BCE540-EF5B-4C2E-A1D1-014D08E22E4E}" type="pres">
      <dgm:prSet presAssocID="{6DFFC51E-BB31-44FD-AF94-82599A61D25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55F2265-9403-4D14-BEAD-5B28AC1DD052}" type="pres">
      <dgm:prSet presAssocID="{4C685E12-84A1-4C44-85D8-8592583327BB}" presName="hierRoot2" presStyleCnt="0"/>
      <dgm:spPr/>
    </dgm:pt>
    <dgm:pt modelId="{14B129A6-0750-4B01-8098-818066F46B70}" type="pres">
      <dgm:prSet presAssocID="{4C685E12-84A1-4C44-85D8-8592583327BB}" presName="composite2" presStyleCnt="0"/>
      <dgm:spPr/>
    </dgm:pt>
    <dgm:pt modelId="{8CB15D36-02E3-444C-A5F9-C856ECD69AD0}" type="pres">
      <dgm:prSet presAssocID="{4C685E12-84A1-4C44-85D8-8592583327BB}" presName="background2" presStyleLbl="node2" presStyleIdx="0" presStyleCnt="2"/>
      <dgm:spPr>
        <a:solidFill>
          <a:schemeClr val="accent4">
            <a:lumMod val="75000"/>
          </a:schemeClr>
        </a:solidFill>
      </dgm:spPr>
    </dgm:pt>
    <dgm:pt modelId="{1F658B86-7910-4CF6-8313-1CAEB1F82E5F}" type="pres">
      <dgm:prSet presAssocID="{4C685E12-84A1-4C44-85D8-8592583327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40EC5-6037-41BF-9E03-A5879EC83F34}" type="pres">
      <dgm:prSet presAssocID="{4C685E12-84A1-4C44-85D8-8592583327BB}" presName="hierChild3" presStyleCnt="0"/>
      <dgm:spPr/>
    </dgm:pt>
    <dgm:pt modelId="{42C5A60A-E970-40C0-8EBC-725E28B5B41A}" type="pres">
      <dgm:prSet presAssocID="{7992020E-0345-4EF8-A4D1-82C701F4F65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AE5925F-FC09-4A91-B4F3-A5B812D3673C}" type="pres">
      <dgm:prSet presAssocID="{3CC6D475-EC0F-4644-8176-1469E002169B}" presName="hierRoot2" presStyleCnt="0"/>
      <dgm:spPr/>
    </dgm:pt>
    <dgm:pt modelId="{71ACCD5D-F3D7-4972-B86B-09525E7EAFCE}" type="pres">
      <dgm:prSet presAssocID="{3CC6D475-EC0F-4644-8176-1469E002169B}" presName="composite2" presStyleCnt="0"/>
      <dgm:spPr/>
    </dgm:pt>
    <dgm:pt modelId="{37D342FE-D69F-497B-A2AD-A1145A290C65}" type="pres">
      <dgm:prSet presAssocID="{3CC6D475-EC0F-4644-8176-1469E002169B}" presName="background2" presStyleLbl="node2" presStyleIdx="1" presStyleCnt="2"/>
      <dgm:spPr>
        <a:solidFill>
          <a:schemeClr val="accent4">
            <a:lumMod val="75000"/>
          </a:schemeClr>
        </a:solidFill>
      </dgm:spPr>
    </dgm:pt>
    <dgm:pt modelId="{E7345257-651B-4D7F-A880-2642C88F6C6F}" type="pres">
      <dgm:prSet presAssocID="{3CC6D475-EC0F-4644-8176-1469E002169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741F9-3AF8-49D9-AEE2-B15D12DFCB4C}" type="pres">
      <dgm:prSet presAssocID="{3CC6D475-EC0F-4644-8176-1469E002169B}" presName="hierChild3" presStyleCnt="0"/>
      <dgm:spPr/>
    </dgm:pt>
  </dgm:ptLst>
  <dgm:cxnLst>
    <dgm:cxn modelId="{4E29F6A9-3A06-4391-91DB-594A28C950BF}" type="presOf" srcId="{7992020E-0345-4EF8-A4D1-82C701F4F657}" destId="{42C5A60A-E970-40C0-8EBC-725E28B5B41A}" srcOrd="0" destOrd="0" presId="urn:microsoft.com/office/officeart/2005/8/layout/hierarchy1"/>
    <dgm:cxn modelId="{18D28498-D6D4-46CE-BE1F-28DFBD8320F3}" type="presOf" srcId="{3CC6D475-EC0F-4644-8176-1469E002169B}" destId="{E7345257-651B-4D7F-A880-2642C88F6C6F}" srcOrd="0" destOrd="0" presId="urn:microsoft.com/office/officeart/2005/8/layout/hierarchy1"/>
    <dgm:cxn modelId="{4F1E5554-32CB-4F6E-AF2C-5D0587BD71D0}" srcId="{768584AF-65DD-489D-BACF-DAD7CECB5877}" destId="{4C685E12-84A1-4C44-85D8-8592583327BB}" srcOrd="0" destOrd="0" parTransId="{6DFFC51E-BB31-44FD-AF94-82599A61D256}" sibTransId="{27FF4909-7D0C-4FFB-8E57-9C9DEA2188CE}"/>
    <dgm:cxn modelId="{5FE598C5-ABA8-4B81-8211-83C423A484FD}" srcId="{768584AF-65DD-489D-BACF-DAD7CECB5877}" destId="{3CC6D475-EC0F-4644-8176-1469E002169B}" srcOrd="1" destOrd="0" parTransId="{7992020E-0345-4EF8-A4D1-82C701F4F657}" sibTransId="{D9FDA20A-66B7-4D6A-8617-3A02A14796DA}"/>
    <dgm:cxn modelId="{584239E5-2F03-4DCD-98C9-92193E533CA3}" type="presOf" srcId="{4C685E12-84A1-4C44-85D8-8592583327BB}" destId="{1F658B86-7910-4CF6-8313-1CAEB1F82E5F}" srcOrd="0" destOrd="0" presId="urn:microsoft.com/office/officeart/2005/8/layout/hierarchy1"/>
    <dgm:cxn modelId="{0F1C7CE5-2C55-4E91-9FB4-6180C94FAA83}" srcId="{A71D3F7B-BDA3-4BFA-B27D-CC93E6D91C89}" destId="{768584AF-65DD-489D-BACF-DAD7CECB5877}" srcOrd="0" destOrd="0" parTransId="{D11AE904-2065-4940-ABD3-19899DE1125C}" sibTransId="{BC2BB3A6-CDE2-4AEB-A4FD-978A167E6DEE}"/>
    <dgm:cxn modelId="{A4CA1C3A-0727-4689-87C0-44B6162EC9AA}" type="presOf" srcId="{768584AF-65DD-489D-BACF-DAD7CECB5877}" destId="{8F001AD4-5C6F-486E-8694-B48D9883439E}" srcOrd="0" destOrd="0" presId="urn:microsoft.com/office/officeart/2005/8/layout/hierarchy1"/>
    <dgm:cxn modelId="{73FC5996-0EC6-46EC-A9B3-EB8BDC5D93C0}" type="presOf" srcId="{A71D3F7B-BDA3-4BFA-B27D-CC93E6D91C89}" destId="{3342586F-2589-437B-A736-999D205EE140}" srcOrd="0" destOrd="0" presId="urn:microsoft.com/office/officeart/2005/8/layout/hierarchy1"/>
    <dgm:cxn modelId="{0FCB6C3D-9CE2-4EEB-8478-EEE8A504D5B3}" type="presOf" srcId="{6DFFC51E-BB31-44FD-AF94-82599A61D256}" destId="{D5BCE540-EF5B-4C2E-A1D1-014D08E22E4E}" srcOrd="0" destOrd="0" presId="urn:microsoft.com/office/officeart/2005/8/layout/hierarchy1"/>
    <dgm:cxn modelId="{DD62D58A-8169-4F9A-8277-AF3761B441CE}" type="presParOf" srcId="{3342586F-2589-437B-A736-999D205EE140}" destId="{7EC8268C-5F41-478F-A128-30A3C0C03A46}" srcOrd="0" destOrd="0" presId="urn:microsoft.com/office/officeart/2005/8/layout/hierarchy1"/>
    <dgm:cxn modelId="{41F107F7-A038-4BA7-BF05-2B00DFCB6E81}" type="presParOf" srcId="{7EC8268C-5F41-478F-A128-30A3C0C03A46}" destId="{5056ECFE-D066-48BC-BB95-166B6DB393DC}" srcOrd="0" destOrd="0" presId="urn:microsoft.com/office/officeart/2005/8/layout/hierarchy1"/>
    <dgm:cxn modelId="{0C086C78-F683-40F6-8900-ADCA159E9DBF}" type="presParOf" srcId="{5056ECFE-D066-48BC-BB95-166B6DB393DC}" destId="{4BE5D833-79EE-4174-9456-17EFEF56C463}" srcOrd="0" destOrd="0" presId="urn:microsoft.com/office/officeart/2005/8/layout/hierarchy1"/>
    <dgm:cxn modelId="{4ADDB747-7010-479B-91B0-13971D9F6237}" type="presParOf" srcId="{5056ECFE-D066-48BC-BB95-166B6DB393DC}" destId="{8F001AD4-5C6F-486E-8694-B48D9883439E}" srcOrd="1" destOrd="0" presId="urn:microsoft.com/office/officeart/2005/8/layout/hierarchy1"/>
    <dgm:cxn modelId="{E7B4B4A3-3DC6-46BF-9662-F1D6B2B2F869}" type="presParOf" srcId="{7EC8268C-5F41-478F-A128-30A3C0C03A46}" destId="{0977C5C9-81A6-4A29-9569-7A80FB70CD3C}" srcOrd="1" destOrd="0" presId="urn:microsoft.com/office/officeart/2005/8/layout/hierarchy1"/>
    <dgm:cxn modelId="{EE7535CD-062D-4C9D-B2EE-A51EFCF7E5D7}" type="presParOf" srcId="{0977C5C9-81A6-4A29-9569-7A80FB70CD3C}" destId="{D5BCE540-EF5B-4C2E-A1D1-014D08E22E4E}" srcOrd="0" destOrd="0" presId="urn:microsoft.com/office/officeart/2005/8/layout/hierarchy1"/>
    <dgm:cxn modelId="{BD667B5E-D2EA-466C-B4C9-0F03388B9CC7}" type="presParOf" srcId="{0977C5C9-81A6-4A29-9569-7A80FB70CD3C}" destId="{955F2265-9403-4D14-BEAD-5B28AC1DD052}" srcOrd="1" destOrd="0" presId="urn:microsoft.com/office/officeart/2005/8/layout/hierarchy1"/>
    <dgm:cxn modelId="{6411D85A-76B6-431D-9042-AD30782A53AC}" type="presParOf" srcId="{955F2265-9403-4D14-BEAD-5B28AC1DD052}" destId="{14B129A6-0750-4B01-8098-818066F46B70}" srcOrd="0" destOrd="0" presId="urn:microsoft.com/office/officeart/2005/8/layout/hierarchy1"/>
    <dgm:cxn modelId="{09C1CB58-910F-4BFE-99F6-8045F635E7C6}" type="presParOf" srcId="{14B129A6-0750-4B01-8098-818066F46B70}" destId="{8CB15D36-02E3-444C-A5F9-C856ECD69AD0}" srcOrd="0" destOrd="0" presId="urn:microsoft.com/office/officeart/2005/8/layout/hierarchy1"/>
    <dgm:cxn modelId="{51962A57-346B-4438-B5D1-371C402CEBBF}" type="presParOf" srcId="{14B129A6-0750-4B01-8098-818066F46B70}" destId="{1F658B86-7910-4CF6-8313-1CAEB1F82E5F}" srcOrd="1" destOrd="0" presId="urn:microsoft.com/office/officeart/2005/8/layout/hierarchy1"/>
    <dgm:cxn modelId="{DFDA8839-0A4A-40F5-881F-B7E4529D777B}" type="presParOf" srcId="{955F2265-9403-4D14-BEAD-5B28AC1DD052}" destId="{72A40EC5-6037-41BF-9E03-A5879EC83F34}" srcOrd="1" destOrd="0" presId="urn:microsoft.com/office/officeart/2005/8/layout/hierarchy1"/>
    <dgm:cxn modelId="{9BC64967-CBD1-45D7-B453-8320872687D8}" type="presParOf" srcId="{0977C5C9-81A6-4A29-9569-7A80FB70CD3C}" destId="{42C5A60A-E970-40C0-8EBC-725E28B5B41A}" srcOrd="2" destOrd="0" presId="urn:microsoft.com/office/officeart/2005/8/layout/hierarchy1"/>
    <dgm:cxn modelId="{06F729CF-665E-43B2-ABAD-CEE16C75E612}" type="presParOf" srcId="{0977C5C9-81A6-4A29-9569-7A80FB70CD3C}" destId="{8AE5925F-FC09-4A91-B4F3-A5B812D3673C}" srcOrd="3" destOrd="0" presId="urn:microsoft.com/office/officeart/2005/8/layout/hierarchy1"/>
    <dgm:cxn modelId="{B314CF17-A3D1-42C7-B80A-96135787E345}" type="presParOf" srcId="{8AE5925F-FC09-4A91-B4F3-A5B812D3673C}" destId="{71ACCD5D-F3D7-4972-B86B-09525E7EAFCE}" srcOrd="0" destOrd="0" presId="urn:microsoft.com/office/officeart/2005/8/layout/hierarchy1"/>
    <dgm:cxn modelId="{FFED1E08-9D65-4725-B9B1-9399D2ACA9E8}" type="presParOf" srcId="{71ACCD5D-F3D7-4972-B86B-09525E7EAFCE}" destId="{37D342FE-D69F-497B-A2AD-A1145A290C65}" srcOrd="0" destOrd="0" presId="urn:microsoft.com/office/officeart/2005/8/layout/hierarchy1"/>
    <dgm:cxn modelId="{24709CA9-7AB6-45BA-A6AA-5B23C2E9328D}" type="presParOf" srcId="{71ACCD5D-F3D7-4972-B86B-09525E7EAFCE}" destId="{E7345257-651B-4D7F-A880-2642C88F6C6F}" srcOrd="1" destOrd="0" presId="urn:microsoft.com/office/officeart/2005/8/layout/hierarchy1"/>
    <dgm:cxn modelId="{67E14697-5F81-4C18-B88E-2AF8FE97EF74}" type="presParOf" srcId="{8AE5925F-FC09-4A91-B4F3-A5B812D3673C}" destId="{421741F9-3AF8-49D9-AEE2-B15D12DFCB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1D0E-C44D-431C-9A51-A1DE14730240}">
      <dsp:nvSpPr>
        <dsp:cNvPr id="0" name=""/>
        <dsp:cNvSpPr/>
      </dsp:nvSpPr>
      <dsp:spPr>
        <a:xfrm>
          <a:off x="3677047" y="-194699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Прием товара</a:t>
          </a:r>
        </a:p>
      </dsp:txBody>
      <dsp:txXfrm>
        <a:off x="3737708" y="-134038"/>
        <a:ext cx="1668583" cy="1121317"/>
      </dsp:txXfrm>
    </dsp:sp>
    <dsp:sp modelId="{19D4ED8F-8D59-4444-9F44-C937FD2B3C72}">
      <dsp:nvSpPr>
        <dsp:cNvPr id="0" name=""/>
        <dsp:cNvSpPr/>
      </dsp:nvSpPr>
      <dsp:spPr>
        <a:xfrm>
          <a:off x="2197910" y="445777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3418013" y="213236"/>
              </a:moveTo>
              <a:arcTo wR="2423900" hR="2423900" stAng="17652777" swAng="690569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9EA5A23-B0CD-4B4E-863C-863C129F3C25}">
      <dsp:nvSpPr>
        <dsp:cNvPr id="0" name=""/>
        <dsp:cNvSpPr/>
      </dsp:nvSpPr>
      <dsp:spPr>
        <a:xfrm>
          <a:off x="5786450" y="1000127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err="1"/>
            <a:t>Внутрискладская</a:t>
          </a:r>
          <a:r>
            <a:rPr lang="ru-RU" sz="1300" b="0" i="0" kern="1200" dirty="0"/>
            <a:t> транспортировка</a:t>
          </a:r>
          <a:endParaRPr lang="ru-RU" sz="1300" kern="1200" dirty="0"/>
        </a:p>
      </dsp:txBody>
      <dsp:txXfrm>
        <a:off x="5847111" y="1060788"/>
        <a:ext cx="1668583" cy="1121317"/>
      </dsp:txXfrm>
    </dsp:sp>
    <dsp:sp modelId="{EAC0F495-CF21-416F-9147-4C2B93B89D17}">
      <dsp:nvSpPr>
        <dsp:cNvPr id="0" name=""/>
        <dsp:cNvSpPr/>
      </dsp:nvSpPr>
      <dsp:spPr>
        <a:xfrm>
          <a:off x="2146713" y="346030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4810530" y="2000471"/>
              </a:moveTo>
              <a:arcTo wR="2423900" hR="2423900" stAng="20996366" swAng="451652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A1954-2A87-4547-ACF5-E4502FACBDD8}">
      <dsp:nvSpPr>
        <dsp:cNvPr id="0" name=""/>
        <dsp:cNvSpPr/>
      </dsp:nvSpPr>
      <dsp:spPr>
        <a:xfrm>
          <a:off x="6040175" y="2768569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Складирование и хранение товаров</a:t>
          </a:r>
          <a:endParaRPr lang="ru-RU" sz="1400" kern="1200" dirty="0"/>
        </a:p>
      </dsp:txBody>
      <dsp:txXfrm>
        <a:off x="6100836" y="2829230"/>
        <a:ext cx="1668583" cy="1121317"/>
      </dsp:txXfrm>
    </dsp:sp>
    <dsp:sp modelId="{38F0F677-D1BA-4896-A522-88568877E3D1}">
      <dsp:nvSpPr>
        <dsp:cNvPr id="0" name=""/>
        <dsp:cNvSpPr/>
      </dsp:nvSpPr>
      <dsp:spPr>
        <a:xfrm>
          <a:off x="2148099" y="426620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4503500" y="3669115"/>
              </a:moveTo>
              <a:arcTo wR="2423900" hR="2423900" stAng="1854729" swAng="415480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87E2F-441A-4AB4-8C9C-55D4A65CF8DD}">
      <dsp:nvSpPr>
        <dsp:cNvPr id="0" name=""/>
        <dsp:cNvSpPr/>
      </dsp:nvSpPr>
      <dsp:spPr>
        <a:xfrm>
          <a:off x="4728738" y="4413060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Комплектация  заказов</a:t>
          </a:r>
          <a:endParaRPr lang="ru-RU" sz="1600" kern="1200" dirty="0"/>
        </a:p>
      </dsp:txBody>
      <dsp:txXfrm>
        <a:off x="4789399" y="4473721"/>
        <a:ext cx="1668583" cy="1121317"/>
      </dsp:txXfrm>
    </dsp:sp>
    <dsp:sp modelId="{0FFFE6D9-3590-4017-9EE2-328C726C8859}">
      <dsp:nvSpPr>
        <dsp:cNvPr id="0" name=""/>
        <dsp:cNvSpPr/>
      </dsp:nvSpPr>
      <dsp:spPr>
        <a:xfrm>
          <a:off x="2148099" y="426620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2518029" y="4845973"/>
              </a:moveTo>
              <a:arcTo wR="2423900" hR="2423900" stAng="5266466" swAng="267067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1F9EF-669C-4736-806F-638A2E29E9C6}">
      <dsp:nvSpPr>
        <dsp:cNvPr id="0" name=""/>
        <dsp:cNvSpPr/>
      </dsp:nvSpPr>
      <dsp:spPr>
        <a:xfrm>
          <a:off x="2625355" y="4413060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Транспортировка заказов потребителям</a:t>
          </a:r>
          <a:endParaRPr lang="ru-RU" sz="1300" kern="1200" dirty="0"/>
        </a:p>
      </dsp:txBody>
      <dsp:txXfrm>
        <a:off x="2686016" y="4473721"/>
        <a:ext cx="1668583" cy="1121317"/>
      </dsp:txXfrm>
    </dsp:sp>
    <dsp:sp modelId="{21F48A77-574F-4FF0-81F8-5FB7D8231166}">
      <dsp:nvSpPr>
        <dsp:cNvPr id="0" name=""/>
        <dsp:cNvSpPr/>
      </dsp:nvSpPr>
      <dsp:spPr>
        <a:xfrm>
          <a:off x="2148099" y="426620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509598" y="3910757"/>
              </a:moveTo>
              <a:arcTo wR="2423900" hR="2423900" stAng="8529790" swAng="415480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9CDE9-F238-42B7-B1D9-E083D9682308}">
      <dsp:nvSpPr>
        <dsp:cNvPr id="0" name=""/>
        <dsp:cNvSpPr/>
      </dsp:nvSpPr>
      <dsp:spPr>
        <a:xfrm>
          <a:off x="1313918" y="2768569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Сбор и возврат порожней тары</a:t>
          </a:r>
          <a:endParaRPr lang="ru-RU" sz="1600" kern="1200" dirty="0"/>
        </a:p>
      </dsp:txBody>
      <dsp:txXfrm>
        <a:off x="1374579" y="2829230"/>
        <a:ext cx="1668583" cy="1121317"/>
      </dsp:txXfrm>
    </dsp:sp>
    <dsp:sp modelId="{2BEB83A5-638D-481E-9953-357DAB506636}">
      <dsp:nvSpPr>
        <dsp:cNvPr id="0" name=""/>
        <dsp:cNvSpPr/>
      </dsp:nvSpPr>
      <dsp:spPr>
        <a:xfrm>
          <a:off x="2146471" y="465504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12089" y="2182111"/>
              </a:moveTo>
              <a:arcTo wR="2423900" hR="2423900" stAng="11143494" swAng="518396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16965-BFC2-4A1C-BEE5-5433D53EC8FF}">
      <dsp:nvSpPr>
        <dsp:cNvPr id="0" name=""/>
        <dsp:cNvSpPr/>
      </dsp:nvSpPr>
      <dsp:spPr>
        <a:xfrm>
          <a:off x="1643038" y="928695"/>
          <a:ext cx="1789905" cy="124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Контроль за выполнением заказов потребителей</a:t>
          </a:r>
          <a:endParaRPr lang="ru-RU" sz="1600" kern="1200" dirty="0"/>
        </a:p>
      </dsp:txBody>
      <dsp:txXfrm>
        <a:off x="1703699" y="989356"/>
        <a:ext cx="1668583" cy="1121317"/>
      </dsp:txXfrm>
    </dsp:sp>
    <dsp:sp modelId="{ED7ED98B-857E-4DA0-B52F-A180CC7DEB6F}">
      <dsp:nvSpPr>
        <dsp:cNvPr id="0" name=""/>
        <dsp:cNvSpPr/>
      </dsp:nvSpPr>
      <dsp:spPr>
        <a:xfrm>
          <a:off x="2181496" y="413063"/>
          <a:ext cx="4847801" cy="4847801"/>
        </a:xfrm>
        <a:custGeom>
          <a:avLst/>
          <a:gdLst/>
          <a:ahLst/>
          <a:cxnLst/>
          <a:rect l="0" t="0" r="0" b="0"/>
          <a:pathLst>
            <a:path>
              <a:moveTo>
                <a:pt x="1034702" y="437591"/>
              </a:moveTo>
              <a:arcTo wR="2423900" hR="2423900" stAng="14101894" swAng="560916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5A60A-E970-40C0-8EBC-725E28B5B41A}">
      <dsp:nvSpPr>
        <dsp:cNvPr id="0" name=""/>
        <dsp:cNvSpPr/>
      </dsp:nvSpPr>
      <dsp:spPr>
        <a:xfrm>
          <a:off x="4449535" y="1061901"/>
          <a:ext cx="1021032" cy="485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39"/>
              </a:lnTo>
              <a:lnTo>
                <a:pt x="1021032" y="331139"/>
              </a:lnTo>
              <a:lnTo>
                <a:pt x="1021032" y="485918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CE540-EF5B-4C2E-A1D1-014D08E22E4E}">
      <dsp:nvSpPr>
        <dsp:cNvPr id="0" name=""/>
        <dsp:cNvSpPr/>
      </dsp:nvSpPr>
      <dsp:spPr>
        <a:xfrm>
          <a:off x="3428503" y="1061901"/>
          <a:ext cx="1021032" cy="485918"/>
        </a:xfrm>
        <a:custGeom>
          <a:avLst/>
          <a:gdLst/>
          <a:ahLst/>
          <a:cxnLst/>
          <a:rect l="0" t="0" r="0" b="0"/>
          <a:pathLst>
            <a:path>
              <a:moveTo>
                <a:pt x="1021032" y="0"/>
              </a:moveTo>
              <a:lnTo>
                <a:pt x="1021032" y="331139"/>
              </a:lnTo>
              <a:lnTo>
                <a:pt x="0" y="331139"/>
              </a:lnTo>
              <a:lnTo>
                <a:pt x="0" y="485918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5D833-79EE-4174-9456-17EFEF56C463}">
      <dsp:nvSpPr>
        <dsp:cNvPr id="0" name=""/>
        <dsp:cNvSpPr/>
      </dsp:nvSpPr>
      <dsp:spPr>
        <a:xfrm>
          <a:off x="3614145" y="956"/>
          <a:ext cx="1670780" cy="106094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01AD4-5C6F-486E-8694-B48D9883439E}">
      <dsp:nvSpPr>
        <dsp:cNvPr id="0" name=""/>
        <dsp:cNvSpPr/>
      </dsp:nvSpPr>
      <dsp:spPr>
        <a:xfrm>
          <a:off x="3799788" y="177316"/>
          <a:ext cx="1670780" cy="1060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Овощехранилище</a:t>
          </a:r>
        </a:p>
      </dsp:txBody>
      <dsp:txXfrm>
        <a:off x="3830862" y="208390"/>
        <a:ext cx="1608632" cy="998797"/>
      </dsp:txXfrm>
    </dsp:sp>
    <dsp:sp modelId="{8CB15D36-02E3-444C-A5F9-C856ECD69AD0}">
      <dsp:nvSpPr>
        <dsp:cNvPr id="0" name=""/>
        <dsp:cNvSpPr/>
      </dsp:nvSpPr>
      <dsp:spPr>
        <a:xfrm>
          <a:off x="2593113" y="1547820"/>
          <a:ext cx="1670780" cy="10609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58B86-7910-4CF6-8313-1CAEB1F82E5F}">
      <dsp:nvSpPr>
        <dsp:cNvPr id="0" name=""/>
        <dsp:cNvSpPr/>
      </dsp:nvSpPr>
      <dsp:spPr>
        <a:xfrm>
          <a:off x="2778755" y="1724180"/>
          <a:ext cx="1670780" cy="1060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Контейнерное хранение</a:t>
          </a:r>
        </a:p>
      </dsp:txBody>
      <dsp:txXfrm>
        <a:off x="2809829" y="1755254"/>
        <a:ext cx="1608632" cy="998797"/>
      </dsp:txXfrm>
    </dsp:sp>
    <dsp:sp modelId="{37D342FE-D69F-497B-A2AD-A1145A290C65}">
      <dsp:nvSpPr>
        <dsp:cNvPr id="0" name=""/>
        <dsp:cNvSpPr/>
      </dsp:nvSpPr>
      <dsp:spPr>
        <a:xfrm>
          <a:off x="4635178" y="1547820"/>
          <a:ext cx="1670780" cy="10609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45257-651B-4D7F-A880-2642C88F6C6F}">
      <dsp:nvSpPr>
        <dsp:cNvPr id="0" name=""/>
        <dsp:cNvSpPr/>
      </dsp:nvSpPr>
      <dsp:spPr>
        <a:xfrm>
          <a:off x="4820820" y="1724180"/>
          <a:ext cx="1670780" cy="1060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Хранение навалом</a:t>
          </a:r>
        </a:p>
      </dsp:txBody>
      <dsp:txXfrm>
        <a:off x="4851894" y="1755254"/>
        <a:ext cx="1608632" cy="998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6D4E-B90A-4825-9CBF-80CE37111EE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________________________________________________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F7E9-780E-43E0-AF40-3F08EBC64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356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37ED-9410-41C3-B7BC-F72A19747DC8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________________________________________________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512A-3B6A-409F-8F1B-BCD769A01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878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0127-A8BC-4BF8-B2F7-01C5C3A562D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12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257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376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6160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906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69868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32740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C74A-79B0-4964-9257-D9068F1383A8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6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2233-147C-4FFE-8765-5E6D6BB9BA67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9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E323-205A-4611-83B7-4671E29181C6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0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47C-06EA-41DF-B381-5ACF2D8CD07B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25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B456-5ECE-4DA2-A444-F75EF97FDD31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0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E11A-9C38-4498-8A97-F85A5628556F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2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EEB4-94BF-4519-BF5C-FA9E2E359F77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0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AB05-705A-47B7-ADFF-B77E4364F0CC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0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0D73-883B-48C1-A83A-A15686E28A82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4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07E1B76-2706-43B8-B28E-516F23F99FB5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4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FFC4E9-6E9B-45E9-A626-540547FC3DF3}" type="datetime1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/>
              <a:t>ГКОРУП "Облторгсоюз"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9B3124-B313-4F76-8747-9E8D2F303A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15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04864"/>
            <a:ext cx="5760640" cy="273630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/>
            </a:r>
            <a:b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</a:br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Коммерческое предложение по аренде</a:t>
            </a:r>
            <a:b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</a:br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комплекса овощехранилища</a:t>
            </a:r>
            <a:b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</a:br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</a:t>
            </a:r>
            <a:r>
              <a:rPr lang="ru-RU" sz="1800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(г. Гомель, ул. Советская, 162 </a:t>
            </a:r>
            <a:r>
              <a:rPr lang="ru-RU" sz="1800" dirty="0" err="1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пом</a:t>
            </a:r>
            <a:r>
              <a:rPr lang="ru-RU" sz="1800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. 6) </a:t>
            </a:r>
            <a:r>
              <a:rPr lang="ru-RU" sz="1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ru-RU" sz="1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ru-RU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ru-RU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ru-RU" sz="1600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ГКОРУП «</a:t>
            </a:r>
            <a:r>
              <a:rPr lang="ru-RU" sz="1600" dirty="0" err="1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Облторгсоюз</a:t>
            </a:r>
            <a:r>
              <a:rPr lang="ru-RU" sz="1600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2700000" scaled="1"/>
                  <a:tileRect/>
                </a:gradFill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хема подв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83"/>
          <a:stretch>
            <a:fillRect/>
          </a:stretch>
        </p:blipFill>
        <p:spPr>
          <a:xfrm>
            <a:off x="0" y="0"/>
            <a:ext cx="9144000" cy="614364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85728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Подвал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714884"/>
            <a:ext cx="2643206" cy="357190"/>
          </a:xfrm>
          <a:prstGeom prst="rect">
            <a:avLst/>
          </a:prstGeom>
          <a:solidFill>
            <a:srgbClr val="5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Складские помещения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BDA925-4586-456E-B7D8-BA06BF9D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A69432-9C36-4CC6-8A34-4556F97F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80920" cy="57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8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FE782-448C-421A-BF5E-A9B1B135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8" y="314615"/>
            <a:ext cx="7511473" cy="1312480"/>
          </a:xfrm>
        </p:spPr>
        <p:txBody>
          <a:bodyPr/>
          <a:lstStyle/>
          <a:p>
            <a:r>
              <a:rPr lang="ru-RU" dirty="0" err="1"/>
              <a:t>Автовесовая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21DDA6-4F43-4725-9B64-74FFB39C0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157910" cy="4608512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CBEEA1-13EE-4B09-ABE6-D773EE1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</p:spTree>
    <p:extLst>
      <p:ext uri="{BB962C8B-B14F-4D97-AF65-F5344CB8AC3E}">
        <p14:creationId xmlns:p14="http://schemas.microsoft.com/office/powerpoint/2010/main" xmlns="" val="146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E2AB4-C7E8-4D77-B444-D32922C3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49377"/>
            <a:ext cx="7511473" cy="1312480"/>
          </a:xfrm>
        </p:spPr>
        <p:txBody>
          <a:bodyPr/>
          <a:lstStyle/>
          <a:p>
            <a:r>
              <a:rPr lang="ru-RU" dirty="0"/>
              <a:t>Здание бытовое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4CF7D4-0EEE-4EAA-A012-5AA3A7EF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"Облторгсоюз"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A2A173B-FD7D-4254-BF11-B49887D9D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5"/>
            <a:ext cx="8208912" cy="4617566"/>
          </a:xfrm>
        </p:spPr>
      </p:pic>
    </p:spTree>
    <p:extLst>
      <p:ext uri="{BB962C8B-B14F-4D97-AF65-F5344CB8AC3E}">
        <p14:creationId xmlns:p14="http://schemas.microsoft.com/office/powerpoint/2010/main" xmlns="" val="16302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AF2870-DA48-4D5B-BACD-66336DA5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44" y="314615"/>
            <a:ext cx="7511473" cy="1312480"/>
          </a:xfrm>
        </p:spPr>
        <p:txBody>
          <a:bodyPr/>
          <a:lstStyle/>
          <a:p>
            <a:r>
              <a:rPr lang="ru-RU" dirty="0"/>
              <a:t>Здание кладовой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FDE34E-D30C-4D00-A824-97C0BCA5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"Облторгсоюз"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441804-6E6C-4769-A711-70D1472E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44" y="1412776"/>
            <a:ext cx="8208920" cy="47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90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11473" cy="1312480"/>
          </a:xfrm>
        </p:spPr>
        <p:txBody>
          <a:bodyPr>
            <a:normAutofit/>
          </a:bodyPr>
          <a:lstStyle/>
          <a:p>
            <a:r>
              <a:rPr lang="ru-RU" dirty="0" err="1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Логистический</a:t>
            </a:r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процесс на складе</a:t>
            </a:r>
            <a:b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</a:br>
            <a:endParaRPr lang="ru-RU" dirty="0">
              <a:gradFill flip="none" rotWithShape="1">
                <a:gsLst>
                  <a:gs pos="10000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71546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16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4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Хранение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912" y="1214423"/>
          <a:ext cx="908471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4000504"/>
            <a:ext cx="4099672" cy="1703887"/>
            <a:chOff x="2643174" y="4000504"/>
            <a:chExt cx="4099672" cy="17038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643174" y="4500570"/>
              <a:ext cx="1670780" cy="106094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Группа 6"/>
            <p:cNvGrpSpPr/>
            <p:nvPr/>
          </p:nvGrpSpPr>
          <p:grpSpPr>
            <a:xfrm>
              <a:off x="2857488" y="4643446"/>
              <a:ext cx="1670780" cy="1060945"/>
              <a:chOff x="2778755" y="1713555"/>
              <a:chExt cx="1670780" cy="106094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778755" y="1713555"/>
                <a:ext cx="1670780" cy="1060945"/>
              </a:xfrm>
              <a:prstGeom prst="roundRect">
                <a:avLst>
                  <a:gd name="adj" fmla="val 10000"/>
                </a:avLst>
              </a:prstGeom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Скругленный прямоугольник 4"/>
              <p:cNvSpPr/>
              <p:nvPr/>
            </p:nvSpPr>
            <p:spPr>
              <a:xfrm>
                <a:off x="2809829" y="1755254"/>
                <a:ext cx="1608632" cy="998797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/>
                  <a:t>Принудительная вентиляция</a:t>
                </a: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4857752" y="4500570"/>
              <a:ext cx="1670780" cy="106094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Группа 10"/>
            <p:cNvGrpSpPr/>
            <p:nvPr/>
          </p:nvGrpSpPr>
          <p:grpSpPr>
            <a:xfrm>
              <a:off x="5072066" y="4643446"/>
              <a:ext cx="1670780" cy="1060945"/>
              <a:chOff x="2778755" y="1713555"/>
              <a:chExt cx="1670780" cy="106094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778755" y="1713555"/>
                <a:ext cx="1670780" cy="1060945"/>
              </a:xfrm>
              <a:prstGeom prst="roundRect">
                <a:avLst>
                  <a:gd name="adj" fmla="val 10000"/>
                </a:avLst>
              </a:prstGeom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809829" y="1755254"/>
                <a:ext cx="1608632" cy="998797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/>
                  <a:t>Приточная вентиляция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571868" y="4000504"/>
              <a:ext cx="2021164" cy="714380"/>
              <a:chOff x="3571868" y="4000504"/>
              <a:chExt cx="2021164" cy="714380"/>
            </a:xfrm>
          </p:grpSpPr>
          <p:sp>
            <p:nvSpPr>
              <p:cNvPr id="14" name="Прямая соединительная линия 3"/>
              <p:cNvSpPr/>
              <p:nvPr/>
            </p:nvSpPr>
            <p:spPr>
              <a:xfrm>
                <a:off x="4592900" y="4014652"/>
                <a:ext cx="1000132" cy="70023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31139"/>
                    </a:lnTo>
                    <a:lnTo>
                      <a:pt x="1021032" y="331139"/>
                    </a:lnTo>
                    <a:lnTo>
                      <a:pt x="1021032" y="48591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Прямая соединительная линия 4"/>
              <p:cNvSpPr/>
              <p:nvPr/>
            </p:nvSpPr>
            <p:spPr>
              <a:xfrm>
                <a:off x="3571868" y="4014652"/>
                <a:ext cx="1000132" cy="70023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021032" y="0"/>
                    </a:moveTo>
                    <a:lnTo>
                      <a:pt x="1021032" y="331139"/>
                    </a:lnTo>
                    <a:lnTo>
                      <a:pt x="0" y="331139"/>
                    </a:lnTo>
                    <a:lnTo>
                      <a:pt x="0" y="48591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286248" y="4000504"/>
                <a:ext cx="7858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26876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ПРЕДЛАГАЕМ</a:t>
            </a:r>
            <a:endParaRPr lang="ru-RU" sz="28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97204"/>
            <a:ext cx="7512050" cy="396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11473" cy="1312480"/>
          </a:xfrm>
        </p:spPr>
        <p:txBody>
          <a:bodyPr/>
          <a:lstStyle/>
          <a:p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Месторасположение и пути подъезда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"Облторгсоюз"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571736" y="2071678"/>
            <a:ext cx="214314" cy="1428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393141" y="2464587"/>
            <a:ext cx="785818" cy="4286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416711" y="2440835"/>
            <a:ext cx="785818" cy="4286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01608" y="2089492"/>
            <a:ext cx="214314" cy="1428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529988" y="2405116"/>
            <a:ext cx="1143008" cy="5715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3297289" y="3118611"/>
            <a:ext cx="214314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3166992" y="2786058"/>
            <a:ext cx="285752" cy="1428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3065864" y="2571744"/>
            <a:ext cx="142876" cy="1428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3280269" y="3619653"/>
            <a:ext cx="714380" cy="3571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750463" y="4607727"/>
            <a:ext cx="714380" cy="3571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Выноска 1 46"/>
          <p:cNvSpPr/>
          <p:nvPr/>
        </p:nvSpPr>
        <p:spPr>
          <a:xfrm>
            <a:off x="1285852" y="3357562"/>
            <a:ext cx="1214445" cy="214314"/>
          </a:xfrm>
          <a:prstGeom prst="borderCallout1">
            <a:avLst>
              <a:gd name="adj1" fmla="val 90782"/>
              <a:gd name="adj2" fmla="val 102937"/>
              <a:gd name="adj3" fmla="val 60060"/>
              <a:gd name="adj4" fmla="val 130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Овощехранилище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CD0B5F3-DE58-408E-A7E9-1D9741ED4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83529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-26620"/>
            <a:ext cx="8215370" cy="1312480"/>
          </a:xfrm>
        </p:spPr>
        <p:txBody>
          <a:bodyPr/>
          <a:lstStyle/>
          <a:p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Состав Комплекса овощехранилища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ГКОРУП "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Облторгсоюз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7" y="1071546"/>
            <a:ext cx="6013902" cy="357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Здание овощехранилища – 5 </a:t>
            </a:r>
            <a:r>
              <a:rPr lang="ru-RU" sz="2000" b="1" cap="small" dirty="0"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570,6 м</a:t>
            </a:r>
            <a:r>
              <a:rPr lang="ru-RU" sz="2000" b="1" cap="small" baseline="30000" dirty="0"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Складские помещения – 3023,2 м</a:t>
            </a:r>
            <a:r>
              <a:rPr kumimoji="0" lang="ru-RU" sz="16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количество складов – 6 ед.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Холодильные камеры – 1090,9 м</a:t>
            </a:r>
            <a:r>
              <a:rPr kumimoji="0" lang="ru-RU" sz="16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,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количество камер – 8 ед.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емкость камер – 810 тонн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температура хранения от -2⁰С до +10⁰С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Вспомогательные помещения – 1456,5 м</a:t>
            </a:r>
            <a:r>
              <a:rPr kumimoji="0" lang="ru-RU" sz="16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2539" y="5000636"/>
            <a:ext cx="44291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Здание бытовое – 145,5 м</a:t>
            </a:r>
            <a:r>
              <a:rPr kumimoji="0" lang="ru-RU" sz="20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2539" y="4411824"/>
            <a:ext cx="44291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2000" b="1" i="0" u="none" strike="noStrike" kern="1200" cap="sm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Автовесовая</a:t>
            </a: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– 122,5 м</a:t>
            </a:r>
            <a:r>
              <a:rPr kumimoji="0" lang="ru-RU" sz="20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2539" y="5630175"/>
            <a:ext cx="442915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Здание кладовой – 63,1 м</a:t>
            </a:r>
            <a:r>
              <a:rPr kumimoji="0" lang="ru-RU" sz="20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38100">
                    <a:srgbClr val="387025">
                      <a:lumMod val="50000"/>
                      <a:lumOff val="50000"/>
                      <a:alpha val="20000"/>
                    </a:srgb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    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8100">
                  <a:srgbClr val="387025">
                    <a:lumMod val="50000"/>
                    <a:lumOff val="50000"/>
                    <a:alpha val="20000"/>
                  </a:srgb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3B8C7-E0B1-41EF-8331-4CF57988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8367"/>
            <a:ext cx="8280919" cy="131248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Овощехранилище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8A5318B-6D6B-4840-86BB-FDC38ABF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1"/>
            <a:ext cx="8280919" cy="447355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9C5F63-C334-4E06-9E68-462A9D25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</p:spTree>
    <p:extLst>
      <p:ext uri="{BB962C8B-B14F-4D97-AF65-F5344CB8AC3E}">
        <p14:creationId xmlns:p14="http://schemas.microsoft.com/office/powerpoint/2010/main" xmlns="" val="374116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5" y="415306"/>
            <a:ext cx="7511473" cy="1312480"/>
          </a:xfrm>
        </p:spPr>
        <p:txBody>
          <a:bodyPr/>
          <a:lstStyle/>
          <a:p>
            <a:r>
              <a:rPr lang="ru-RU" dirty="0">
                <a:gradFill flip="none" rotWithShape="1">
                  <a:gsLst>
                    <a:gs pos="10000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Здание овощехранилища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071546"/>
            <a:ext cx="4355976" cy="5500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Площадь помещения: 5570,6 м</a:t>
            </a:r>
            <a:r>
              <a:rPr lang="ru-RU" sz="1600" b="1" cap="small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</a:t>
            </a:r>
            <a:endParaRPr lang="ru-RU" sz="16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Год постройки: 1993 г.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Площадь земельного участка: ≈ 1,3 га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</a:pPr>
            <a:r>
              <a:rPr lang="ru-RU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Расход электроэнергии в месяц: </a:t>
            </a:r>
            <a:r>
              <a:rPr lang="en-US" sz="1600" b="1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              </a:t>
            </a:r>
            <a:r>
              <a:rPr lang="ru-RU" sz="1600" b="1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14 </a:t>
            </a:r>
            <a:r>
              <a:rPr lang="ru-RU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тыс. кВ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Автомобильная рампа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Одновременная </a:t>
            </a: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разгрузка/погрузка</a:t>
            </a:r>
            <a:r>
              <a:rPr kumimoji="0" lang="en-US" sz="1600" b="1" i="0" u="none" strike="noStrike" kern="1200" cap="small" spc="0" normalizeH="0" baseline="0" noProof="0" dirty="0" smtClean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small" spc="0" normalizeH="0" baseline="0" noProof="0" dirty="0" smtClean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 </a:t>
            </a: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фур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Железнодорожная рампа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Грузовые лифты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tabLst/>
              <a:defRPr/>
            </a:pPr>
            <a:endParaRPr kumimoji="0" lang="ru-RU" sz="1600" b="1" i="0" u="none" strike="noStrike" kern="1200" cap="small" spc="0" normalizeH="0" baseline="0" noProof="0" dirty="0">
              <a:ln>
                <a:noFill/>
              </a:ln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977E2939-F7C3-4B05-A2B4-9CB2ACAFC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5" y="1556792"/>
            <a:ext cx="417646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 descr="D:\Моисеева\Арендные помещения\Советская 162\Схема\схема 1 этаж 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9353" y="-1339356"/>
            <a:ext cx="6465291" cy="9144001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928662" y="2357430"/>
            <a:ext cx="7286676" cy="2372526"/>
            <a:chOff x="928662" y="2342358"/>
            <a:chExt cx="7286676" cy="237252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929190" y="2571744"/>
              <a:ext cx="1714512" cy="928694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29190" y="3500438"/>
              <a:ext cx="1071570" cy="1143008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86182" y="3786190"/>
              <a:ext cx="785818" cy="857256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86182" y="2928934"/>
              <a:ext cx="785818" cy="857256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71670" y="2928934"/>
              <a:ext cx="1714512" cy="1785950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83894" y="2928934"/>
              <a:ext cx="1102816" cy="571504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73846" y="2342358"/>
              <a:ext cx="1541492" cy="571504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8662" y="2928934"/>
              <a:ext cx="1127936" cy="1143008"/>
            </a:xfrm>
            <a:prstGeom prst="rect">
              <a:avLst/>
            </a:prstGeom>
            <a:noFill/>
            <a:ln>
              <a:solidFill>
                <a:schemeClr val="bg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Содержимое 20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785926"/>
            <a:ext cx="5072098" cy="2853055"/>
          </a:xfrm>
        </p:spPr>
      </p:pic>
      <p:pic>
        <p:nvPicPr>
          <p:cNvPr id="23" name="Рисунок 22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785926"/>
            <a:ext cx="5500726" cy="3094159"/>
          </a:xfrm>
          <a:prstGeom prst="rect">
            <a:avLst/>
          </a:prstGeom>
        </p:spPr>
      </p:pic>
      <p:pic>
        <p:nvPicPr>
          <p:cNvPr id="24" name="Рисунок 23" descr="1704556-768x4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714488"/>
            <a:ext cx="5601004" cy="31432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43240" y="4714884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Камеры охлаждающие</a:t>
            </a:r>
          </a:p>
        </p:txBody>
      </p:sp>
      <p:pic>
        <p:nvPicPr>
          <p:cNvPr id="25" name="Рисунок 24" descr="схема а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4"/>
            <a:ext cx="9144000" cy="64658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6116" y="214290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Схема 1-го этажа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857224" y="959618"/>
            <a:ext cx="7575576" cy="4061115"/>
            <a:chOff x="857224" y="959618"/>
            <a:chExt cx="7575576" cy="4061115"/>
          </a:xfrm>
        </p:grpSpPr>
        <p:sp>
          <p:nvSpPr>
            <p:cNvPr id="28" name="Полилиния 27"/>
            <p:cNvSpPr/>
            <p:nvPr/>
          </p:nvSpPr>
          <p:spPr>
            <a:xfrm>
              <a:off x="859134" y="959618"/>
              <a:ext cx="2306097" cy="1130439"/>
            </a:xfrm>
            <a:custGeom>
              <a:avLst/>
              <a:gdLst>
                <a:gd name="connsiteX0" fmla="*/ 0 w 2306097"/>
                <a:gd name="connsiteY0" fmla="*/ 0 h 1130439"/>
                <a:gd name="connsiteX1" fmla="*/ 1828800 w 2306097"/>
                <a:gd name="connsiteY1" fmla="*/ 10048 h 1130439"/>
                <a:gd name="connsiteX2" fmla="*/ 2301073 w 2306097"/>
                <a:gd name="connsiteY2" fmla="*/ 15072 h 1130439"/>
                <a:gd name="connsiteX3" fmla="*/ 2306097 w 2306097"/>
                <a:gd name="connsiteY3" fmla="*/ 1130439 h 1130439"/>
                <a:gd name="connsiteX4" fmla="*/ 1190730 w 2306097"/>
                <a:gd name="connsiteY4" fmla="*/ 1130439 h 1130439"/>
                <a:gd name="connsiteX5" fmla="*/ 1200778 w 2306097"/>
                <a:gd name="connsiteY5" fmla="*/ 703384 h 1130439"/>
                <a:gd name="connsiteX6" fmla="*/ 5024 w 2306097"/>
                <a:gd name="connsiteY6" fmla="*/ 693336 h 1130439"/>
                <a:gd name="connsiteX7" fmla="*/ 0 w 2306097"/>
                <a:gd name="connsiteY7" fmla="*/ 0 h 113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6097" h="1130439">
                  <a:moveTo>
                    <a:pt x="0" y="0"/>
                  </a:moveTo>
                  <a:lnTo>
                    <a:pt x="1828800" y="10048"/>
                  </a:lnTo>
                  <a:lnTo>
                    <a:pt x="2301073" y="15072"/>
                  </a:lnTo>
                  <a:cubicBezTo>
                    <a:pt x="2302748" y="386861"/>
                    <a:pt x="2304422" y="758650"/>
                    <a:pt x="2306097" y="1130439"/>
                  </a:cubicBezTo>
                  <a:lnTo>
                    <a:pt x="1190730" y="1130439"/>
                  </a:lnTo>
                  <a:lnTo>
                    <a:pt x="1200778" y="703384"/>
                  </a:lnTo>
                  <a:lnTo>
                    <a:pt x="5024" y="693336"/>
                  </a:lnTo>
                  <a:cubicBezTo>
                    <a:pt x="3349" y="460549"/>
                    <a:pt x="1675" y="227762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57224" y="1714488"/>
              <a:ext cx="1143008" cy="357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994400" y="3285067"/>
              <a:ext cx="2438400" cy="1735666"/>
            </a:xfrm>
            <a:custGeom>
              <a:avLst/>
              <a:gdLst>
                <a:gd name="connsiteX0" fmla="*/ 8467 w 2438400"/>
                <a:gd name="connsiteY0" fmla="*/ 0 h 1735666"/>
                <a:gd name="connsiteX1" fmla="*/ 2438400 w 2438400"/>
                <a:gd name="connsiteY1" fmla="*/ 0 h 1735666"/>
                <a:gd name="connsiteX2" fmla="*/ 2438400 w 2438400"/>
                <a:gd name="connsiteY2" fmla="*/ 1710266 h 1735666"/>
                <a:gd name="connsiteX3" fmla="*/ 2201333 w 2438400"/>
                <a:gd name="connsiteY3" fmla="*/ 1735666 h 1735666"/>
                <a:gd name="connsiteX4" fmla="*/ 2201333 w 2438400"/>
                <a:gd name="connsiteY4" fmla="*/ 1320800 h 1735666"/>
                <a:gd name="connsiteX5" fmla="*/ 1253067 w 2438400"/>
                <a:gd name="connsiteY5" fmla="*/ 1329266 h 1735666"/>
                <a:gd name="connsiteX6" fmla="*/ 1253067 w 2438400"/>
                <a:gd name="connsiteY6" fmla="*/ 1430866 h 1735666"/>
                <a:gd name="connsiteX7" fmla="*/ 829733 w 2438400"/>
                <a:gd name="connsiteY7" fmla="*/ 1439333 h 1735666"/>
                <a:gd name="connsiteX8" fmla="*/ 651933 w 2438400"/>
                <a:gd name="connsiteY8" fmla="*/ 1456266 h 1735666"/>
                <a:gd name="connsiteX9" fmla="*/ 643467 w 2438400"/>
                <a:gd name="connsiteY9" fmla="*/ 1143000 h 1735666"/>
                <a:gd name="connsiteX10" fmla="*/ 0 w 2438400"/>
                <a:gd name="connsiteY10" fmla="*/ 1151466 h 1735666"/>
                <a:gd name="connsiteX11" fmla="*/ 8467 w 2438400"/>
                <a:gd name="connsiteY11" fmla="*/ 0 h 173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1735666">
                  <a:moveTo>
                    <a:pt x="8467" y="0"/>
                  </a:moveTo>
                  <a:lnTo>
                    <a:pt x="2438400" y="0"/>
                  </a:lnTo>
                  <a:lnTo>
                    <a:pt x="2438400" y="1710266"/>
                  </a:lnTo>
                  <a:lnTo>
                    <a:pt x="2201333" y="1735666"/>
                  </a:lnTo>
                  <a:lnTo>
                    <a:pt x="2201333" y="1320800"/>
                  </a:lnTo>
                  <a:lnTo>
                    <a:pt x="1253067" y="1329266"/>
                  </a:lnTo>
                  <a:lnTo>
                    <a:pt x="1253067" y="1430866"/>
                  </a:lnTo>
                  <a:lnTo>
                    <a:pt x="829733" y="1439333"/>
                  </a:lnTo>
                  <a:lnTo>
                    <a:pt x="651933" y="1456266"/>
                  </a:lnTo>
                  <a:lnTo>
                    <a:pt x="643467" y="1143000"/>
                  </a:lnTo>
                  <a:lnTo>
                    <a:pt x="0" y="1151466"/>
                  </a:lnTo>
                  <a:cubicBezTo>
                    <a:pt x="2822" y="767644"/>
                    <a:pt x="5645" y="383822"/>
                    <a:pt x="8467" y="0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14678" y="4643446"/>
            <a:ext cx="2643206" cy="357190"/>
          </a:xfrm>
          <a:prstGeom prst="rect">
            <a:avLst/>
          </a:prstGeom>
          <a:solidFill>
            <a:srgbClr val="5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Складские помещения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2A2A751-7857-4A1B-9EA5-AFC54C56C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04664"/>
            <a:ext cx="8424936" cy="5697687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633BCD-E883-4D41-BD50-B1F2E350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</p:spTree>
    <p:extLst>
      <p:ext uri="{BB962C8B-B14F-4D97-AF65-F5344CB8AC3E}">
        <p14:creationId xmlns:p14="http://schemas.microsoft.com/office/powerpoint/2010/main" xmlns="" val="21309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441972-5FA2-437A-B79C-E639B433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7B1679-5C2C-44B5-B63A-5F9FE43B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7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21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B5B7DB-C989-44B9-AED0-3056C940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ГКОРУП "Облторгсоюз"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46EA4C-4244-4E66-8751-59EABDFD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208912" cy="56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451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11">
      <a:dk1>
        <a:srgbClr val="387025"/>
      </a:dk1>
      <a:lt1>
        <a:srgbClr val="FFFFFF"/>
      </a:lt1>
      <a:dk2>
        <a:srgbClr val="04617B"/>
      </a:dk2>
      <a:lt2>
        <a:srgbClr val="DBF5F9"/>
      </a:lt2>
      <a:accent1>
        <a:srgbClr val="0B9B74"/>
      </a:accent1>
      <a:accent2>
        <a:srgbClr val="5FF2CA"/>
      </a:accent2>
      <a:accent3>
        <a:srgbClr val="0BD0D9"/>
      </a:accent3>
      <a:accent4>
        <a:srgbClr val="93D47E"/>
      </a:accent4>
      <a:accent5>
        <a:srgbClr val="7E9532"/>
      </a:accent5>
      <a:accent6>
        <a:srgbClr val="7CCA62"/>
      </a:accent6>
      <a:hlink>
        <a:srgbClr val="E2D700"/>
      </a:hlink>
      <a:folHlink>
        <a:srgbClr val="85DFD0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1209</TotalTime>
  <Words>225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 Коммерческое предложение по аренде комплекса овощехранилища  (г. Гомель, ул. Советская, 162 пом. 6)   ГКОРУП «Облторгсоюз»</vt:lpstr>
      <vt:lpstr>Месторасположение и пути подъезда</vt:lpstr>
      <vt:lpstr>Состав Комплекса овощехранилища</vt:lpstr>
      <vt:lpstr>Овощехранилище</vt:lpstr>
      <vt:lpstr>Здание овощехранилища</vt:lpstr>
      <vt:lpstr> </vt:lpstr>
      <vt:lpstr>Слайд 7</vt:lpstr>
      <vt:lpstr>Слайд 8</vt:lpstr>
      <vt:lpstr>Слайд 9</vt:lpstr>
      <vt:lpstr>Слайд 10</vt:lpstr>
      <vt:lpstr>Слайд 11</vt:lpstr>
      <vt:lpstr>Автовесовая</vt:lpstr>
      <vt:lpstr>Здание бытовое</vt:lpstr>
      <vt:lpstr>Здание кладовой</vt:lpstr>
      <vt:lpstr>Логистический процесс на складе </vt:lpstr>
      <vt:lpstr>Хранение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 от ГКОРУП «Облторгсоюз» к</dc:title>
  <dc:creator>Alena))</dc:creator>
  <cp:lastModifiedBy>Жанна</cp:lastModifiedBy>
  <cp:revision>125</cp:revision>
  <dcterms:created xsi:type="dcterms:W3CDTF">2017-05-17T12:51:38Z</dcterms:created>
  <dcterms:modified xsi:type="dcterms:W3CDTF">2022-07-04T05:47:50Z</dcterms:modified>
</cp:coreProperties>
</file>