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8" r:id="rId2"/>
    <p:sldId id="297" r:id="rId3"/>
    <p:sldId id="302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94" autoAdjust="0"/>
  </p:normalViewPr>
  <p:slideViewPr>
    <p:cSldViewPr>
      <p:cViewPr varScale="1">
        <p:scale>
          <a:sx n="155" d="100"/>
          <a:sy n="155" d="100"/>
        </p:scale>
        <p:origin x="-318" y="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2FC00-9C36-4DED-91B2-F756700520CB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CCE5D-485A-4A19-A089-3956BA0C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969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CCE5D-485A-4A19-A089-3956BA0C049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796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8A184-1CC9-48AD-A4AE-417E922AA00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75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C8A184-1CC9-48AD-A4AE-417E922AA00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75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931532" y="195486"/>
            <a:ext cx="2875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</a:rPr>
              <a:t>9  декабря  2021 года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19064" y="759558"/>
            <a:ext cx="8265041" cy="156182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anose="020B0706030402020204" pitchFamily="34" charset="0"/>
            </a:endParaRPr>
          </a:p>
          <a:p>
            <a:pPr algn="ctr"/>
            <a:endParaRPr lang="ru-RU" sz="3200" dirty="0"/>
          </a:p>
          <a:p>
            <a:pPr algn="ctr"/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23" name="Заголовок 1"/>
          <p:cNvSpPr>
            <a:spLocks noGrp="1"/>
          </p:cNvSpPr>
          <p:nvPr>
            <p:ph type="ctrTitle"/>
          </p:nvPr>
        </p:nvSpPr>
        <p:spPr>
          <a:xfrm>
            <a:off x="539552" y="936823"/>
            <a:ext cx="8136904" cy="115212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cs typeface="Times New Roman" panose="02020603050405020304" pitchFamily="18" charset="0"/>
              </a:rPr>
              <a:t>ВСЕРОССИЙСКАЯ АКЦИЯ, </a:t>
            </a:r>
            <a:b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cs typeface="Times New Roman" panose="02020603050405020304" pitchFamily="18" charset="0"/>
              </a:rPr>
              <a:t>ПРИУРОЧЕННАЯ К МЕЖДУНАРОДНОМУ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838656" y="2083663"/>
            <a:ext cx="7032133" cy="720080"/>
          </a:xfrm>
          <a:prstGeom prst="rect">
            <a:avLst/>
          </a:prstGeom>
          <a:solidFill>
            <a:srgbClr val="DB1313"/>
          </a:solidFill>
          <a:ln>
            <a:noFill/>
          </a:ln>
          <a:effectLst>
            <a:outerShdw blurRad="50800" dist="38100" dir="13980000" algn="b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125465"/>
            <a:ext cx="8003727" cy="9564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cs typeface="Times New Roman" panose="02020603050405020304" pitchFamily="18" charset="0"/>
              </a:rPr>
              <a:t>ДНЮ БОРЬБЫ С КОРРУПЦИЕЙ</a:t>
            </a:r>
          </a:p>
        </p:txBody>
      </p:sp>
      <p:pic>
        <p:nvPicPr>
          <p:cNvPr id="12" name="Picture 6" descr="Image result for Ð½Ð°ÑÐ¸Ð¾Ð½Ð°Ð»ÑÐ½ÑÐ¹ Ð¿Ð»Ð°Ð½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28" t="12241" r="10819" b="14341"/>
          <a:stretch/>
        </p:blipFill>
        <p:spPr bwMode="auto">
          <a:xfrm>
            <a:off x="6976847" y="3347288"/>
            <a:ext cx="1598754" cy="144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80844" y="2603688"/>
            <a:ext cx="18722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Arial" pitchFamily="34" charset="0"/>
              </a:rPr>
              <a:t>Участвуют:</a:t>
            </a:r>
            <a:endParaRPr lang="ru-RU" alt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85" y="2931790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Franklin Gothic Demi Cond" panose="020B0706030402020204" pitchFamily="34" charset="0"/>
              </a:rPr>
              <a:t>ВСЕ РЕГИОНЫ РОССИИ</a:t>
            </a:r>
          </a:p>
        </p:txBody>
      </p:sp>
      <p:pic>
        <p:nvPicPr>
          <p:cNvPr id="16" name="Picture 3" descr="\\srvfiles\tppdocs\ДРП\3. ТЕКУЩИЕ МЕРОПРИЯТИЯ ДРП\12. Международный день борьбы с коррупцией\картинки\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47288"/>
            <a:ext cx="1124842" cy="145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images.vfl.ru/ii_save/1415114156/70503ab3/684219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9874" y="2900943"/>
            <a:ext cx="3721710" cy="204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F:\PR\АНТИКОРРУПЦИЯ\Без имени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1412" y="99975"/>
            <a:ext cx="912693" cy="59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124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58532" y="-31728"/>
            <a:ext cx="9202531" cy="6592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anose="020B0706030402020204" pitchFamily="34" charset="0"/>
              </a:rPr>
              <a:t>Программа Всероссийской акции:</a:t>
            </a:r>
          </a:p>
        </p:txBody>
      </p:sp>
      <p:pic>
        <p:nvPicPr>
          <p:cNvPr id="12" name="Рисунок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4420" y="4075351"/>
            <a:ext cx="1633238" cy="9770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67744" y="1471474"/>
            <a:ext cx="5344952" cy="115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Торжественное открытие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Пленарное заседание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Итоги </a:t>
            </a:r>
            <a:r>
              <a:rPr lang="en-US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I</a:t>
            </a: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Х этапа  специального проекта ТПП РФ </a:t>
            </a:r>
            <a:b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«БИЗНЕС-БАРОМЕТР КОРРУПЦИИ»  </a:t>
            </a:r>
          </a:p>
        </p:txBody>
      </p:sp>
      <p:pic>
        <p:nvPicPr>
          <p:cNvPr id="14" name="Picture 3" descr="F:\PR\АНТИКОРРУПЦИЯ\Без имени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987" y="4494586"/>
            <a:ext cx="858396" cy="60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2334118" y="980820"/>
            <a:ext cx="4223806" cy="36933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I </a:t>
            </a:r>
            <a:r>
              <a:rPr lang="ru-RU" dirty="0">
                <a:solidFill>
                  <a:srgbClr val="C0000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часть  Акции, </a:t>
            </a:r>
            <a:r>
              <a:rPr lang="ru-RU" sz="1600" dirty="0" err="1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тайминг</a:t>
            </a: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:  10:00 - 12:00</a:t>
            </a:r>
            <a:endParaRPr lang="ru-RU" altLang="ru-RU" sz="1600" dirty="0">
              <a:solidFill>
                <a:schemeClr val="tx2">
                  <a:lumMod val="75000"/>
                </a:schemeClr>
              </a:solidFill>
              <a:latin typeface="Franklin Gothic Demi Cond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36800" y="3015461"/>
            <a:ext cx="4223806" cy="36933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II </a:t>
            </a:r>
            <a:r>
              <a:rPr lang="ru-RU" dirty="0">
                <a:solidFill>
                  <a:srgbClr val="C0000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часть  Акции,  </a:t>
            </a: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тайминг:  14:0</a:t>
            </a:r>
            <a:r>
              <a:rPr lang="en-US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0</a:t>
            </a:r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 - 16:00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95736" y="3554398"/>
            <a:ext cx="5344952" cy="1088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Дискуссионная площадка </a:t>
            </a:r>
            <a:br>
              <a:rPr lang="ru-RU" sz="15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</a:br>
            <a:r>
              <a:rPr lang="ru-RU" sz="15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«Противодействие коррупции: как бизнесу и власти достичь максимального результата?»</a:t>
            </a:r>
          </a:p>
          <a:p>
            <a:pPr algn="just">
              <a:lnSpc>
                <a:spcPct val="150000"/>
              </a:lnSpc>
            </a:pPr>
            <a:r>
              <a:rPr lang="ru-RU" sz="1500" dirty="0">
                <a:solidFill>
                  <a:srgbClr val="002060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        Модератор: Елена Дыбова –  вице-президент ТПП РФ</a:t>
            </a:r>
          </a:p>
        </p:txBody>
      </p:sp>
      <p:pic>
        <p:nvPicPr>
          <p:cNvPr id="20" name="Picture 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420" y="2891141"/>
            <a:ext cx="1582104" cy="1093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23" descr="\\srvfiles\tppdocs\ДРП\11. МЕДИА\5. Фото\АРХИВ\2018\20181210 Всероссийская интерактивная антикоррупционная акция\PDV_6304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420" y="1851670"/>
            <a:ext cx="1582104" cy="946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0785" y="3265888"/>
            <a:ext cx="1665383" cy="122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0786" y="1959101"/>
            <a:ext cx="1650456" cy="115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04" y="757755"/>
            <a:ext cx="1660054" cy="97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84"/>
          <a:stretch/>
        </p:blipFill>
        <p:spPr bwMode="auto">
          <a:xfrm>
            <a:off x="7249020" y="766973"/>
            <a:ext cx="1662221" cy="105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8718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58532" y="-31728"/>
            <a:ext cx="9202531" cy="6592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Акция проводится </a:t>
            </a:r>
          </a:p>
        </p:txBody>
      </p:sp>
      <p:pic>
        <p:nvPicPr>
          <p:cNvPr id="14" name="Picture 3" descr="F:\PR\АНТИКОРРУПЦИЯ\Без имен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0656" y="4155926"/>
            <a:ext cx="1308172" cy="91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sm-news.ru/upload/iblock/e14/e147b3891870f3b0697a770709428d9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82098"/>
            <a:ext cx="3024336" cy="1941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14241" y="905528"/>
            <a:ext cx="8856984" cy="156966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Times New Roman" panose="02020603050405020304" pitchFamily="18" charset="0"/>
              </a:rPr>
              <a:t>Во исполнение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пункта 24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Национального плана противодействия коррупции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 на 2021-2024 годы, утвержденного Указом Президента Российской Федерации от 16.08.2021 № 478 «О Национальном плане противодействия коррупции на 2021 - 2024 годы»</a:t>
            </a:r>
            <a:endParaRPr kumimoji="0" lang="ru-RU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Franklin Gothic Demi Cond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-20351" y="4455555"/>
            <a:ext cx="9199122" cy="687945"/>
            <a:chOff x="-20351" y="4455555"/>
            <a:chExt cx="9199122" cy="687945"/>
          </a:xfrm>
        </p:grpSpPr>
        <p:sp>
          <p:nvSpPr>
            <p:cNvPr id="8" name="TextBox 7"/>
            <p:cNvSpPr txBox="1"/>
            <p:nvPr/>
          </p:nvSpPr>
          <p:spPr>
            <a:xfrm>
              <a:off x="1907704" y="4774168"/>
              <a:ext cx="5797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75000"/>
                    </a:srgbClr>
                  </a:solidFill>
                  <a:effectLst/>
                  <a:uLnTx/>
                  <a:uFillTx/>
                  <a:latin typeface="Franklin Gothic Demi Cond" panose="020B0706030402020204" pitchFamily="34" charset="0"/>
                  <a:ea typeface="+mn-ea"/>
                  <a:cs typeface="+mn-cs"/>
                </a:rPr>
                <a:t>Торгово-промышленная палата Российской Федерации</a:t>
              </a:r>
            </a:p>
          </p:txBody>
        </p:sp>
        <p:pic>
          <p:nvPicPr>
            <p:cNvPr id="9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6439"/>
            <a:stretch/>
          </p:blipFill>
          <p:spPr bwMode="auto">
            <a:xfrm>
              <a:off x="-20351" y="4584421"/>
              <a:ext cx="644235" cy="474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F:\PR\АНТИКОРРУПЦИЯ\Без имени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4455555"/>
              <a:ext cx="862355" cy="603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812570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8645</TotalTime>
  <Words>95</Words>
  <Application>Microsoft Office PowerPoint</Application>
  <PresentationFormat>Экран (16:9)</PresentationFormat>
  <Paragraphs>20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ВСЕРОССИЙСКАЯ АКЦИЯ,  ПРИУРОЧЕННАЯ К МЕЖДУНАРОДНОМУ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Шаповалова Дарья</dc:creator>
  <cp:lastModifiedBy>Жанна</cp:lastModifiedBy>
  <cp:revision>367</cp:revision>
  <dcterms:created xsi:type="dcterms:W3CDTF">2017-09-13T07:07:53Z</dcterms:created>
  <dcterms:modified xsi:type="dcterms:W3CDTF">2021-11-30T08:27:03Z</dcterms:modified>
</cp:coreProperties>
</file>